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8" r:id="rId6"/>
    <p:sldId id="269" r:id="rId7"/>
    <p:sldId id="491" r:id="rId8"/>
    <p:sldId id="310" r:id="rId9"/>
    <p:sldId id="311" r:id="rId10"/>
    <p:sldId id="313" r:id="rId11"/>
    <p:sldId id="492" r:id="rId12"/>
    <p:sldId id="500" r:id="rId13"/>
    <p:sldId id="497" r:id="rId14"/>
    <p:sldId id="498" r:id="rId15"/>
    <p:sldId id="501" r:id="rId16"/>
    <p:sldId id="502" r:id="rId17"/>
    <p:sldId id="499" r:id="rId18"/>
    <p:sldId id="493" r:id="rId19"/>
    <p:sldId id="494" r:id="rId20"/>
    <p:sldId id="495" r:id="rId21"/>
    <p:sldId id="316" r:id="rId22"/>
    <p:sldId id="318" r:id="rId23"/>
    <p:sldId id="319" r:id="rId24"/>
    <p:sldId id="320" r:id="rId25"/>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30BD9-773E-48D1-A59B-D5BBA2C8FDD0}" v="38" dt="2020-03-12T20:08:36.6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76101" autoAdjust="0"/>
  </p:normalViewPr>
  <p:slideViewPr>
    <p:cSldViewPr>
      <p:cViewPr varScale="1">
        <p:scale>
          <a:sx n="80" d="100"/>
          <a:sy n="80" d="100"/>
        </p:scale>
        <p:origin x="85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A6430BD9-773E-48D1-A59B-D5BBA2C8FDD0}"/>
    <pc:docChg chg="undo custSel addSld delSld modSld sldOrd delMainMaster">
      <pc:chgData name="Stijn Weijermars" userId="e364d0b9-009e-4116-b78a-a86aed516e71" providerId="ADAL" clId="{A6430BD9-773E-48D1-A59B-D5BBA2C8FDD0}" dt="2020-03-12T20:12:19.279" v="1383" actId="20577"/>
      <pc:docMkLst>
        <pc:docMk/>
      </pc:docMkLst>
      <pc:sldChg chg="del">
        <pc:chgData name="Stijn Weijermars" userId="e364d0b9-009e-4116-b78a-a86aed516e71" providerId="ADAL" clId="{A6430BD9-773E-48D1-A59B-D5BBA2C8FDD0}" dt="2020-03-12T17:21:23.795" v="54" actId="47"/>
        <pc:sldMkLst>
          <pc:docMk/>
          <pc:sldMk cId="1358881916" sldId="264"/>
        </pc:sldMkLst>
      </pc:sldChg>
      <pc:sldChg chg="del">
        <pc:chgData name="Stijn Weijermars" userId="e364d0b9-009e-4116-b78a-a86aed516e71" providerId="ADAL" clId="{A6430BD9-773E-48D1-A59B-D5BBA2C8FDD0}" dt="2020-03-12T20:10:51.195" v="1373" actId="47"/>
        <pc:sldMkLst>
          <pc:docMk/>
          <pc:sldMk cId="515093290" sldId="268"/>
        </pc:sldMkLst>
      </pc:sldChg>
      <pc:sldChg chg="delSp modSp">
        <pc:chgData name="Stijn Weijermars" userId="e364d0b9-009e-4116-b78a-a86aed516e71" providerId="ADAL" clId="{A6430BD9-773E-48D1-A59B-D5BBA2C8FDD0}" dt="2020-03-12T17:19:28.774" v="30" actId="20577"/>
        <pc:sldMkLst>
          <pc:docMk/>
          <pc:sldMk cId="1810441982" sldId="269"/>
        </pc:sldMkLst>
        <pc:spChg chg="mod">
          <ac:chgData name="Stijn Weijermars" userId="e364d0b9-009e-4116-b78a-a86aed516e71" providerId="ADAL" clId="{A6430BD9-773E-48D1-A59B-D5BBA2C8FDD0}" dt="2020-03-12T17:19:28.774" v="30" actId="20577"/>
          <ac:spMkLst>
            <pc:docMk/>
            <pc:sldMk cId="1810441982" sldId="269"/>
            <ac:spMk id="2" creationId="{236B23D8-6C44-44D3-A775-F61BF48BEB28}"/>
          </ac:spMkLst>
        </pc:spChg>
        <pc:spChg chg="mod">
          <ac:chgData name="Stijn Weijermars" userId="e364d0b9-009e-4116-b78a-a86aed516e71" providerId="ADAL" clId="{A6430BD9-773E-48D1-A59B-D5BBA2C8FDD0}" dt="2020-03-12T17:19:12.425" v="13" actId="20577"/>
          <ac:spMkLst>
            <pc:docMk/>
            <pc:sldMk cId="1810441982" sldId="269"/>
            <ac:spMk id="3" creationId="{E9EDEDBD-AD47-44A0-8475-4A6DCC552700}"/>
          </ac:spMkLst>
        </pc:spChg>
        <pc:picChg chg="del">
          <ac:chgData name="Stijn Weijermars" userId="e364d0b9-009e-4116-b78a-a86aed516e71" providerId="ADAL" clId="{A6430BD9-773E-48D1-A59B-D5BBA2C8FDD0}" dt="2020-03-12T17:19:16.054" v="14" actId="478"/>
          <ac:picMkLst>
            <pc:docMk/>
            <pc:sldMk cId="1810441982" sldId="269"/>
            <ac:picMk id="5" creationId="{8A89F739-F100-4079-B693-B27A56B458DA}"/>
          </ac:picMkLst>
        </pc:picChg>
      </pc:sldChg>
      <pc:sldChg chg="del">
        <pc:chgData name="Stijn Weijermars" userId="e364d0b9-009e-4116-b78a-a86aed516e71" providerId="ADAL" clId="{A6430BD9-773E-48D1-A59B-D5BBA2C8FDD0}" dt="2020-03-12T17:18:35.431" v="0" actId="47"/>
        <pc:sldMkLst>
          <pc:docMk/>
          <pc:sldMk cId="3759371333" sldId="270"/>
        </pc:sldMkLst>
      </pc:sldChg>
      <pc:sldChg chg="del">
        <pc:chgData name="Stijn Weijermars" userId="e364d0b9-009e-4116-b78a-a86aed516e71" providerId="ADAL" clId="{A6430BD9-773E-48D1-A59B-D5BBA2C8FDD0}" dt="2020-03-12T20:10:45.818" v="1371" actId="47"/>
        <pc:sldMkLst>
          <pc:docMk/>
          <pc:sldMk cId="2565940427" sldId="272"/>
        </pc:sldMkLst>
      </pc:sldChg>
      <pc:sldChg chg="del">
        <pc:chgData name="Stijn Weijermars" userId="e364d0b9-009e-4116-b78a-a86aed516e71" providerId="ADAL" clId="{A6430BD9-773E-48D1-A59B-D5BBA2C8FDD0}" dt="2020-03-12T20:10:46.902" v="1372" actId="47"/>
        <pc:sldMkLst>
          <pc:docMk/>
          <pc:sldMk cId="3573678417" sldId="273"/>
        </pc:sldMkLst>
      </pc:sldChg>
      <pc:sldChg chg="del">
        <pc:chgData name="Stijn Weijermars" userId="e364d0b9-009e-4116-b78a-a86aed516e71" providerId="ADAL" clId="{A6430BD9-773E-48D1-A59B-D5BBA2C8FDD0}" dt="2020-03-12T17:21:26.770" v="56" actId="47"/>
        <pc:sldMkLst>
          <pc:docMk/>
          <pc:sldMk cId="631703010" sldId="301"/>
        </pc:sldMkLst>
      </pc:sldChg>
      <pc:sldChg chg="del">
        <pc:chgData name="Stijn Weijermars" userId="e364d0b9-009e-4116-b78a-a86aed516e71" providerId="ADAL" clId="{A6430BD9-773E-48D1-A59B-D5BBA2C8FDD0}" dt="2020-03-12T17:21:24.697" v="55" actId="47"/>
        <pc:sldMkLst>
          <pc:docMk/>
          <pc:sldMk cId="657483696" sldId="302"/>
        </pc:sldMkLst>
      </pc:sldChg>
      <pc:sldChg chg="del">
        <pc:chgData name="Stijn Weijermars" userId="e364d0b9-009e-4116-b78a-a86aed516e71" providerId="ADAL" clId="{A6430BD9-773E-48D1-A59B-D5BBA2C8FDD0}" dt="2020-03-12T17:21:27.952" v="58" actId="47"/>
        <pc:sldMkLst>
          <pc:docMk/>
          <pc:sldMk cId="2943248374" sldId="303"/>
        </pc:sldMkLst>
      </pc:sldChg>
      <pc:sldChg chg="del">
        <pc:chgData name="Stijn Weijermars" userId="e364d0b9-009e-4116-b78a-a86aed516e71" providerId="ADAL" clId="{A6430BD9-773E-48D1-A59B-D5BBA2C8FDD0}" dt="2020-03-12T17:21:27.360" v="57" actId="47"/>
        <pc:sldMkLst>
          <pc:docMk/>
          <pc:sldMk cId="1919979106" sldId="304"/>
        </pc:sldMkLst>
      </pc:sldChg>
      <pc:sldChg chg="del">
        <pc:chgData name="Stijn Weijermars" userId="e364d0b9-009e-4116-b78a-a86aed516e71" providerId="ADAL" clId="{A6430BD9-773E-48D1-A59B-D5BBA2C8FDD0}" dt="2020-03-12T17:21:29.067" v="59" actId="47"/>
        <pc:sldMkLst>
          <pc:docMk/>
          <pc:sldMk cId="779595366" sldId="305"/>
        </pc:sldMkLst>
      </pc:sldChg>
      <pc:sldChg chg="del">
        <pc:chgData name="Stijn Weijermars" userId="e364d0b9-009e-4116-b78a-a86aed516e71" providerId="ADAL" clId="{A6430BD9-773E-48D1-A59B-D5BBA2C8FDD0}" dt="2020-03-12T17:21:29.835" v="60" actId="47"/>
        <pc:sldMkLst>
          <pc:docMk/>
          <pc:sldMk cId="862972806" sldId="307"/>
        </pc:sldMkLst>
      </pc:sldChg>
      <pc:sldChg chg="delSp add del">
        <pc:chgData name="Stijn Weijermars" userId="e364d0b9-009e-4116-b78a-a86aed516e71" providerId="ADAL" clId="{A6430BD9-773E-48D1-A59B-D5BBA2C8FDD0}" dt="2020-03-12T17:21:38.139" v="63" actId="478"/>
        <pc:sldMkLst>
          <pc:docMk/>
          <pc:sldMk cId="3575207000" sldId="310"/>
        </pc:sldMkLst>
        <pc:spChg chg="del">
          <ac:chgData name="Stijn Weijermars" userId="e364d0b9-009e-4116-b78a-a86aed516e71" providerId="ADAL" clId="{A6430BD9-773E-48D1-A59B-D5BBA2C8FDD0}" dt="2020-03-12T17:21:38.139" v="63" actId="478"/>
          <ac:spMkLst>
            <pc:docMk/>
            <pc:sldMk cId="3575207000" sldId="310"/>
            <ac:spMk id="3" creationId="{5CF506B8-81E0-401D-AF9A-B3310D5941E0}"/>
          </ac:spMkLst>
        </pc:spChg>
      </pc:sldChg>
      <pc:sldChg chg="delSp modSp">
        <pc:chgData name="Stijn Weijermars" userId="e364d0b9-009e-4116-b78a-a86aed516e71" providerId="ADAL" clId="{A6430BD9-773E-48D1-A59B-D5BBA2C8FDD0}" dt="2020-03-12T20:11:28.509" v="1376" actId="166"/>
        <pc:sldMkLst>
          <pc:docMk/>
          <pc:sldMk cId="3647203756" sldId="311"/>
        </pc:sldMkLst>
        <pc:spChg chg="del">
          <ac:chgData name="Stijn Weijermars" userId="e364d0b9-009e-4116-b78a-a86aed516e71" providerId="ADAL" clId="{A6430BD9-773E-48D1-A59B-D5BBA2C8FDD0}" dt="2020-03-12T17:21:42.990" v="64" actId="478"/>
          <ac:spMkLst>
            <pc:docMk/>
            <pc:sldMk cId="3647203756" sldId="311"/>
            <ac:spMk id="3" creationId="{6E8DA3AA-F484-47E6-B2A0-C8D46537765E}"/>
          </ac:spMkLst>
        </pc:spChg>
        <pc:picChg chg="mod ord">
          <ac:chgData name="Stijn Weijermars" userId="e364d0b9-009e-4116-b78a-a86aed516e71" providerId="ADAL" clId="{A6430BD9-773E-48D1-A59B-D5BBA2C8FDD0}" dt="2020-03-12T20:11:28.509" v="1376" actId="166"/>
          <ac:picMkLst>
            <pc:docMk/>
            <pc:sldMk cId="3647203756" sldId="311"/>
            <ac:picMk id="4" creationId="{C267FBB4-15C8-4A19-B2E8-F5B179429901}"/>
          </ac:picMkLst>
        </pc:picChg>
        <pc:picChg chg="mod">
          <ac:chgData name="Stijn Weijermars" userId="e364d0b9-009e-4116-b78a-a86aed516e71" providerId="ADAL" clId="{A6430BD9-773E-48D1-A59B-D5BBA2C8FDD0}" dt="2020-03-12T20:11:20.802" v="1374" actId="14100"/>
          <ac:picMkLst>
            <pc:docMk/>
            <pc:sldMk cId="3647203756" sldId="311"/>
            <ac:picMk id="5" creationId="{9EE4FF2F-78B6-4DD8-8E84-E15F231D2B9C}"/>
          </ac:picMkLst>
        </pc:picChg>
      </pc:sldChg>
      <pc:sldChg chg="delSp modSp del delAnim modAnim">
        <pc:chgData name="Stijn Weijermars" userId="e364d0b9-009e-4116-b78a-a86aed516e71" providerId="ADAL" clId="{A6430BD9-773E-48D1-A59B-D5BBA2C8FDD0}" dt="2020-03-12T20:06:28.160" v="1296" actId="47"/>
        <pc:sldMkLst>
          <pc:docMk/>
          <pc:sldMk cId="2183239912" sldId="312"/>
        </pc:sldMkLst>
        <pc:spChg chg="mod">
          <ac:chgData name="Stijn Weijermars" userId="e364d0b9-009e-4116-b78a-a86aed516e71" providerId="ADAL" clId="{A6430BD9-773E-48D1-A59B-D5BBA2C8FDD0}" dt="2020-03-12T17:22:52.690" v="71" actId="20577"/>
          <ac:spMkLst>
            <pc:docMk/>
            <pc:sldMk cId="2183239912" sldId="312"/>
            <ac:spMk id="3" creationId="{B64C321E-AD8D-41F5-BA52-12E3238BA648}"/>
          </ac:spMkLst>
        </pc:spChg>
        <pc:picChg chg="del mod">
          <ac:chgData name="Stijn Weijermars" userId="e364d0b9-009e-4116-b78a-a86aed516e71" providerId="ADAL" clId="{A6430BD9-773E-48D1-A59B-D5BBA2C8FDD0}" dt="2020-03-12T19:23:58.875" v="74" actId="478"/>
          <ac:picMkLst>
            <pc:docMk/>
            <pc:sldMk cId="2183239912" sldId="312"/>
            <ac:picMk id="4" creationId="{B65D9CBC-8070-4CF0-BC47-71A52A6CDA8D}"/>
          </ac:picMkLst>
        </pc:picChg>
      </pc:sldChg>
      <pc:sldChg chg="modSp">
        <pc:chgData name="Stijn Weijermars" userId="e364d0b9-009e-4116-b78a-a86aed516e71" providerId="ADAL" clId="{A6430BD9-773E-48D1-A59B-D5BBA2C8FDD0}" dt="2020-03-12T17:22:14.348" v="68" actId="20577"/>
        <pc:sldMkLst>
          <pc:docMk/>
          <pc:sldMk cId="2028945822" sldId="313"/>
        </pc:sldMkLst>
        <pc:spChg chg="mod">
          <ac:chgData name="Stijn Weijermars" userId="e364d0b9-009e-4116-b78a-a86aed516e71" providerId="ADAL" clId="{A6430BD9-773E-48D1-A59B-D5BBA2C8FDD0}" dt="2020-03-12T17:22:14.348" v="68" actId="20577"/>
          <ac:spMkLst>
            <pc:docMk/>
            <pc:sldMk cId="2028945822" sldId="313"/>
            <ac:spMk id="3" creationId="{1D617B20-8E1A-4D03-B20E-6BBA07E3F023}"/>
          </ac:spMkLst>
        </pc:spChg>
      </pc:sldChg>
      <pc:sldChg chg="del">
        <pc:chgData name="Stijn Weijermars" userId="e364d0b9-009e-4116-b78a-a86aed516e71" providerId="ADAL" clId="{A6430BD9-773E-48D1-A59B-D5BBA2C8FDD0}" dt="2020-03-12T17:19:31.926" v="31" actId="47"/>
        <pc:sldMkLst>
          <pc:docMk/>
          <pc:sldMk cId="638908684" sldId="315"/>
        </pc:sldMkLst>
      </pc:sldChg>
      <pc:sldChg chg="del">
        <pc:chgData name="Stijn Weijermars" userId="e364d0b9-009e-4116-b78a-a86aed516e71" providerId="ADAL" clId="{A6430BD9-773E-48D1-A59B-D5BBA2C8FDD0}" dt="2020-03-12T20:09:50.559" v="1358" actId="47"/>
        <pc:sldMkLst>
          <pc:docMk/>
          <pc:sldMk cId="934983861" sldId="317"/>
        </pc:sldMkLst>
      </pc:sldChg>
      <pc:sldChg chg="modSp">
        <pc:chgData name="Stijn Weijermars" userId="e364d0b9-009e-4116-b78a-a86aed516e71" providerId="ADAL" clId="{A6430BD9-773E-48D1-A59B-D5BBA2C8FDD0}" dt="2020-03-12T20:09:09.061" v="1357" actId="20577"/>
        <pc:sldMkLst>
          <pc:docMk/>
          <pc:sldMk cId="2777396259" sldId="318"/>
        </pc:sldMkLst>
        <pc:spChg chg="mod">
          <ac:chgData name="Stijn Weijermars" userId="e364d0b9-009e-4116-b78a-a86aed516e71" providerId="ADAL" clId="{A6430BD9-773E-48D1-A59B-D5BBA2C8FDD0}" dt="2020-03-12T20:09:09.061" v="1357" actId="20577"/>
          <ac:spMkLst>
            <pc:docMk/>
            <pc:sldMk cId="2777396259" sldId="318"/>
            <ac:spMk id="2" creationId="{0901C773-52B2-4B50-8521-1E717C8A1545}"/>
          </ac:spMkLst>
        </pc:spChg>
        <pc:picChg chg="mod">
          <ac:chgData name="Stijn Weijermars" userId="e364d0b9-009e-4116-b78a-a86aed516e71" providerId="ADAL" clId="{A6430BD9-773E-48D1-A59B-D5BBA2C8FDD0}" dt="2020-03-12T20:08:56.454" v="1303" actId="1076"/>
          <ac:picMkLst>
            <pc:docMk/>
            <pc:sldMk cId="2777396259" sldId="318"/>
            <ac:picMk id="6" creationId="{242DE8F0-285F-43DA-A9E0-9D5E32B5BED0}"/>
          </ac:picMkLst>
        </pc:picChg>
      </pc:sldChg>
      <pc:sldChg chg="modSp">
        <pc:chgData name="Stijn Weijermars" userId="e364d0b9-009e-4116-b78a-a86aed516e71" providerId="ADAL" clId="{A6430BD9-773E-48D1-A59B-D5BBA2C8FDD0}" dt="2020-03-12T20:10:07.051" v="1370" actId="20577"/>
        <pc:sldMkLst>
          <pc:docMk/>
          <pc:sldMk cId="1998719563" sldId="319"/>
        </pc:sldMkLst>
        <pc:spChg chg="mod">
          <ac:chgData name="Stijn Weijermars" userId="e364d0b9-009e-4116-b78a-a86aed516e71" providerId="ADAL" clId="{A6430BD9-773E-48D1-A59B-D5BBA2C8FDD0}" dt="2020-03-12T20:10:07.051" v="1370" actId="20577"/>
          <ac:spMkLst>
            <pc:docMk/>
            <pc:sldMk cId="1998719563" sldId="319"/>
            <ac:spMk id="2" creationId="{BDF292CB-11AB-4DFF-8CCB-C4C773D79B5F}"/>
          </ac:spMkLst>
        </pc:spChg>
      </pc:sldChg>
      <pc:sldChg chg="add del">
        <pc:chgData name="Stijn Weijermars" userId="e364d0b9-009e-4116-b78a-a86aed516e71" providerId="ADAL" clId="{A6430BD9-773E-48D1-A59B-D5BBA2C8FDD0}" dt="2020-03-12T17:20:45.769" v="53" actId="47"/>
        <pc:sldMkLst>
          <pc:docMk/>
          <pc:sldMk cId="255772710" sldId="321"/>
        </pc:sldMkLst>
      </pc:sldChg>
      <pc:sldChg chg="delSp modSp">
        <pc:chgData name="Stijn Weijermars" userId="e364d0b9-009e-4116-b78a-a86aed516e71" providerId="ADAL" clId="{A6430BD9-773E-48D1-A59B-D5BBA2C8FDD0}" dt="2020-03-12T17:20:42.635" v="52" actId="478"/>
        <pc:sldMkLst>
          <pc:docMk/>
          <pc:sldMk cId="2592807079" sldId="491"/>
        </pc:sldMkLst>
        <pc:spChg chg="mod">
          <ac:chgData name="Stijn Weijermars" userId="e364d0b9-009e-4116-b78a-a86aed516e71" providerId="ADAL" clId="{A6430BD9-773E-48D1-A59B-D5BBA2C8FDD0}" dt="2020-03-12T17:20:30.321" v="49" actId="20577"/>
          <ac:spMkLst>
            <pc:docMk/>
            <pc:sldMk cId="2592807079" sldId="491"/>
            <ac:spMk id="2" creationId="{2749E5A5-EE39-439C-8415-C466731257ED}"/>
          </ac:spMkLst>
        </pc:spChg>
        <pc:spChg chg="del mod">
          <ac:chgData name="Stijn Weijermars" userId="e364d0b9-009e-4116-b78a-a86aed516e71" providerId="ADAL" clId="{A6430BD9-773E-48D1-A59B-D5BBA2C8FDD0}" dt="2020-03-12T17:20:42.635" v="52" actId="478"/>
          <ac:spMkLst>
            <pc:docMk/>
            <pc:sldMk cId="2592807079" sldId="491"/>
            <ac:spMk id="3" creationId="{9A55CE7E-013D-4B33-A106-DE64738C2EAA}"/>
          </ac:spMkLst>
        </pc:spChg>
      </pc:sldChg>
      <pc:sldChg chg="modSp add">
        <pc:chgData name="Stijn Weijermars" userId="e364d0b9-009e-4116-b78a-a86aed516e71" providerId="ADAL" clId="{A6430BD9-773E-48D1-A59B-D5BBA2C8FDD0}" dt="2020-03-12T20:11:53.182" v="1381" actId="20577"/>
        <pc:sldMkLst>
          <pc:docMk/>
          <pc:sldMk cId="171741867" sldId="492"/>
        </pc:sldMkLst>
        <pc:spChg chg="mod">
          <ac:chgData name="Stijn Weijermars" userId="e364d0b9-009e-4116-b78a-a86aed516e71" providerId="ADAL" clId="{A6430BD9-773E-48D1-A59B-D5BBA2C8FDD0}" dt="2020-03-12T19:38:32.653" v="356" actId="20577"/>
          <ac:spMkLst>
            <pc:docMk/>
            <pc:sldMk cId="171741867" sldId="492"/>
            <ac:spMk id="2" creationId="{8CC3458B-5C9F-47AC-90CB-7F9D1278F7B4}"/>
          </ac:spMkLst>
        </pc:spChg>
        <pc:spChg chg="mod">
          <ac:chgData name="Stijn Weijermars" userId="e364d0b9-009e-4116-b78a-a86aed516e71" providerId="ADAL" clId="{A6430BD9-773E-48D1-A59B-D5BBA2C8FDD0}" dt="2020-03-12T20:11:53.182" v="1381" actId="20577"/>
          <ac:spMkLst>
            <pc:docMk/>
            <pc:sldMk cId="171741867" sldId="492"/>
            <ac:spMk id="3" creationId="{BCAA1710-55C6-4F5C-A1E8-79FE0904DA75}"/>
          </ac:spMkLst>
        </pc:spChg>
      </pc:sldChg>
      <pc:sldChg chg="modSp add ord">
        <pc:chgData name="Stijn Weijermars" userId="e364d0b9-009e-4116-b78a-a86aed516e71" providerId="ADAL" clId="{A6430BD9-773E-48D1-A59B-D5BBA2C8FDD0}" dt="2020-03-12T19:31:53.083" v="238"/>
        <pc:sldMkLst>
          <pc:docMk/>
          <pc:sldMk cId="2383409004" sldId="493"/>
        </pc:sldMkLst>
        <pc:spChg chg="mod">
          <ac:chgData name="Stijn Weijermars" userId="e364d0b9-009e-4116-b78a-a86aed516e71" providerId="ADAL" clId="{A6430BD9-773E-48D1-A59B-D5BBA2C8FDD0}" dt="2020-03-12T19:31:13.514" v="226" actId="20577"/>
          <ac:spMkLst>
            <pc:docMk/>
            <pc:sldMk cId="2383409004" sldId="493"/>
            <ac:spMk id="2" creationId="{32814827-7988-4E9E-966A-25A901D82156}"/>
          </ac:spMkLst>
        </pc:spChg>
        <pc:spChg chg="mod">
          <ac:chgData name="Stijn Weijermars" userId="e364d0b9-009e-4116-b78a-a86aed516e71" providerId="ADAL" clId="{A6430BD9-773E-48D1-A59B-D5BBA2C8FDD0}" dt="2020-03-12T19:31:48.899" v="236" actId="20577"/>
          <ac:spMkLst>
            <pc:docMk/>
            <pc:sldMk cId="2383409004" sldId="493"/>
            <ac:spMk id="3" creationId="{0864ED34-AD73-482F-BF35-E504A422A24D}"/>
          </ac:spMkLst>
        </pc:spChg>
      </pc:sldChg>
      <pc:sldChg chg="modSp add">
        <pc:chgData name="Stijn Weijermars" userId="e364d0b9-009e-4116-b78a-a86aed516e71" providerId="ADAL" clId="{A6430BD9-773E-48D1-A59B-D5BBA2C8FDD0}" dt="2020-03-12T19:36:29.914" v="341" actId="14"/>
        <pc:sldMkLst>
          <pc:docMk/>
          <pc:sldMk cId="4170065476" sldId="494"/>
        </pc:sldMkLst>
        <pc:spChg chg="mod">
          <ac:chgData name="Stijn Weijermars" userId="e364d0b9-009e-4116-b78a-a86aed516e71" providerId="ADAL" clId="{A6430BD9-773E-48D1-A59B-D5BBA2C8FDD0}" dt="2020-03-12T19:35:30.345" v="287" actId="20577"/>
          <ac:spMkLst>
            <pc:docMk/>
            <pc:sldMk cId="4170065476" sldId="494"/>
            <ac:spMk id="2" creationId="{A69104E9-F46B-4BF1-B528-44DE39C56F65}"/>
          </ac:spMkLst>
        </pc:spChg>
        <pc:spChg chg="mod">
          <ac:chgData name="Stijn Weijermars" userId="e364d0b9-009e-4116-b78a-a86aed516e71" providerId="ADAL" clId="{A6430BD9-773E-48D1-A59B-D5BBA2C8FDD0}" dt="2020-03-12T19:36:29.914" v="341" actId="14"/>
          <ac:spMkLst>
            <pc:docMk/>
            <pc:sldMk cId="4170065476" sldId="494"/>
            <ac:spMk id="3" creationId="{C653415B-356F-414F-8CC8-1B030E49A091}"/>
          </ac:spMkLst>
        </pc:spChg>
      </pc:sldChg>
      <pc:sldChg chg="modSp add">
        <pc:chgData name="Stijn Weijermars" userId="e364d0b9-009e-4116-b78a-a86aed516e71" providerId="ADAL" clId="{A6430BD9-773E-48D1-A59B-D5BBA2C8FDD0}" dt="2020-03-12T20:06:52.657" v="1298"/>
        <pc:sldMkLst>
          <pc:docMk/>
          <pc:sldMk cId="2996269117" sldId="495"/>
        </pc:sldMkLst>
        <pc:spChg chg="mod">
          <ac:chgData name="Stijn Weijermars" userId="e364d0b9-009e-4116-b78a-a86aed516e71" providerId="ADAL" clId="{A6430BD9-773E-48D1-A59B-D5BBA2C8FDD0}" dt="2020-03-12T20:06:52.657" v="1298"/>
          <ac:spMkLst>
            <pc:docMk/>
            <pc:sldMk cId="2996269117" sldId="495"/>
            <ac:spMk id="2" creationId="{2334469A-0ED3-4CA5-AAAE-53DB0A580860}"/>
          </ac:spMkLst>
        </pc:spChg>
        <pc:spChg chg="mod">
          <ac:chgData name="Stijn Weijermars" userId="e364d0b9-009e-4116-b78a-a86aed516e71" providerId="ADAL" clId="{A6430BD9-773E-48D1-A59B-D5BBA2C8FDD0}" dt="2020-03-12T19:34:12.025" v="255" actId="27636"/>
          <ac:spMkLst>
            <pc:docMk/>
            <pc:sldMk cId="2996269117" sldId="495"/>
            <ac:spMk id="3" creationId="{F4926424-FE2A-4ECC-99E0-79A53CB14672}"/>
          </ac:spMkLst>
        </pc:spChg>
      </pc:sldChg>
      <pc:sldChg chg="modSp add del">
        <pc:chgData name="Stijn Weijermars" userId="e364d0b9-009e-4116-b78a-a86aed516e71" providerId="ADAL" clId="{A6430BD9-773E-48D1-A59B-D5BBA2C8FDD0}" dt="2020-03-12T20:06:54.852" v="1299" actId="47"/>
        <pc:sldMkLst>
          <pc:docMk/>
          <pc:sldMk cId="3761799674" sldId="496"/>
        </pc:sldMkLst>
        <pc:spChg chg="mod">
          <ac:chgData name="Stijn Weijermars" userId="e364d0b9-009e-4116-b78a-a86aed516e71" providerId="ADAL" clId="{A6430BD9-773E-48D1-A59B-D5BBA2C8FDD0}" dt="2020-03-12T20:06:47.799" v="1297" actId="21"/>
          <ac:spMkLst>
            <pc:docMk/>
            <pc:sldMk cId="3761799674" sldId="496"/>
            <ac:spMk id="2" creationId="{04309653-B70D-4915-8B8D-E192627A6323}"/>
          </ac:spMkLst>
        </pc:spChg>
      </pc:sldChg>
      <pc:sldChg chg="modSp add">
        <pc:chgData name="Stijn Weijermars" userId="e364d0b9-009e-4116-b78a-a86aed516e71" providerId="ADAL" clId="{A6430BD9-773E-48D1-A59B-D5BBA2C8FDD0}" dt="2020-03-12T19:56:30.921" v="776" actId="20577"/>
        <pc:sldMkLst>
          <pc:docMk/>
          <pc:sldMk cId="610266900" sldId="497"/>
        </pc:sldMkLst>
        <pc:spChg chg="mod">
          <ac:chgData name="Stijn Weijermars" userId="e364d0b9-009e-4116-b78a-a86aed516e71" providerId="ADAL" clId="{A6430BD9-773E-48D1-A59B-D5BBA2C8FDD0}" dt="2020-03-12T19:56:30.921" v="776" actId="20577"/>
          <ac:spMkLst>
            <pc:docMk/>
            <pc:sldMk cId="610266900" sldId="497"/>
            <ac:spMk id="2" creationId="{78FB0509-3244-4BFF-B126-104288A7EB69}"/>
          </ac:spMkLst>
        </pc:spChg>
        <pc:spChg chg="mod">
          <ac:chgData name="Stijn Weijermars" userId="e364d0b9-009e-4116-b78a-a86aed516e71" providerId="ADAL" clId="{A6430BD9-773E-48D1-A59B-D5BBA2C8FDD0}" dt="2020-03-12T19:55:07.274" v="669" actId="5793"/>
          <ac:spMkLst>
            <pc:docMk/>
            <pc:sldMk cId="610266900" sldId="497"/>
            <ac:spMk id="3" creationId="{AF3C064E-DD96-49FF-B823-4FA8914AF3FC}"/>
          </ac:spMkLst>
        </pc:spChg>
      </pc:sldChg>
      <pc:sldChg chg="modSp add">
        <pc:chgData name="Stijn Weijermars" userId="e364d0b9-009e-4116-b78a-a86aed516e71" providerId="ADAL" clId="{A6430BD9-773E-48D1-A59B-D5BBA2C8FDD0}" dt="2020-03-12T19:42:10.664" v="385" actId="27636"/>
        <pc:sldMkLst>
          <pc:docMk/>
          <pc:sldMk cId="89099076" sldId="498"/>
        </pc:sldMkLst>
        <pc:spChg chg="mod">
          <ac:chgData name="Stijn Weijermars" userId="e364d0b9-009e-4116-b78a-a86aed516e71" providerId="ADAL" clId="{A6430BD9-773E-48D1-A59B-D5BBA2C8FDD0}" dt="2020-03-12T19:41:15.644" v="382" actId="20577"/>
          <ac:spMkLst>
            <pc:docMk/>
            <pc:sldMk cId="89099076" sldId="498"/>
            <ac:spMk id="2" creationId="{B2DBCE29-4501-4F9F-ADCD-E221247FF62C}"/>
          </ac:spMkLst>
        </pc:spChg>
        <pc:spChg chg="mod">
          <ac:chgData name="Stijn Weijermars" userId="e364d0b9-009e-4116-b78a-a86aed516e71" providerId="ADAL" clId="{A6430BD9-773E-48D1-A59B-D5BBA2C8FDD0}" dt="2020-03-12T19:42:10.664" v="385" actId="27636"/>
          <ac:spMkLst>
            <pc:docMk/>
            <pc:sldMk cId="89099076" sldId="498"/>
            <ac:spMk id="3" creationId="{5EB38FFA-1157-4F14-A5E4-D0A924D50661}"/>
          </ac:spMkLst>
        </pc:spChg>
      </pc:sldChg>
      <pc:sldChg chg="modSp add">
        <pc:chgData name="Stijn Weijermars" userId="e364d0b9-009e-4116-b78a-a86aed516e71" providerId="ADAL" clId="{A6430BD9-773E-48D1-A59B-D5BBA2C8FDD0}" dt="2020-03-12T19:46:17.508" v="664" actId="20577"/>
        <pc:sldMkLst>
          <pc:docMk/>
          <pc:sldMk cId="1672999818" sldId="499"/>
        </pc:sldMkLst>
        <pc:spChg chg="mod">
          <ac:chgData name="Stijn Weijermars" userId="e364d0b9-009e-4116-b78a-a86aed516e71" providerId="ADAL" clId="{A6430BD9-773E-48D1-A59B-D5BBA2C8FDD0}" dt="2020-03-12T19:44:47.228" v="403" actId="20577"/>
          <ac:spMkLst>
            <pc:docMk/>
            <pc:sldMk cId="1672999818" sldId="499"/>
            <ac:spMk id="2" creationId="{4C6444C6-C0EC-425F-8300-E4244B456754}"/>
          </ac:spMkLst>
        </pc:spChg>
        <pc:spChg chg="mod">
          <ac:chgData name="Stijn Weijermars" userId="e364d0b9-009e-4116-b78a-a86aed516e71" providerId="ADAL" clId="{A6430BD9-773E-48D1-A59B-D5BBA2C8FDD0}" dt="2020-03-12T19:46:17.508" v="664" actId="20577"/>
          <ac:spMkLst>
            <pc:docMk/>
            <pc:sldMk cId="1672999818" sldId="499"/>
            <ac:spMk id="3" creationId="{AE143634-5287-4910-B63C-75FBD5C76643}"/>
          </ac:spMkLst>
        </pc:spChg>
      </pc:sldChg>
      <pc:sldChg chg="addSp delSp modSp add">
        <pc:chgData name="Stijn Weijermars" userId="e364d0b9-009e-4116-b78a-a86aed516e71" providerId="ADAL" clId="{A6430BD9-773E-48D1-A59B-D5BBA2C8FDD0}" dt="2020-03-12T19:58:00.893" v="782" actId="1076"/>
        <pc:sldMkLst>
          <pc:docMk/>
          <pc:sldMk cId="204187591" sldId="500"/>
        </pc:sldMkLst>
        <pc:spChg chg="mod">
          <ac:chgData name="Stijn Weijermars" userId="e364d0b9-009e-4116-b78a-a86aed516e71" providerId="ADAL" clId="{A6430BD9-773E-48D1-A59B-D5BBA2C8FDD0}" dt="2020-03-12T19:55:58.018" v="739" actId="20577"/>
          <ac:spMkLst>
            <pc:docMk/>
            <pc:sldMk cId="204187591" sldId="500"/>
            <ac:spMk id="2" creationId="{84EA32B4-30FE-43D2-BC9B-4EC228CB4EB9}"/>
          </ac:spMkLst>
        </pc:spChg>
        <pc:spChg chg="del">
          <ac:chgData name="Stijn Weijermars" userId="e364d0b9-009e-4116-b78a-a86aed516e71" providerId="ADAL" clId="{A6430BD9-773E-48D1-A59B-D5BBA2C8FDD0}" dt="2020-03-12T19:55:25.178" v="671"/>
          <ac:spMkLst>
            <pc:docMk/>
            <pc:sldMk cId="204187591" sldId="500"/>
            <ac:spMk id="3" creationId="{1EEFD311-C4AC-4CCA-B6AE-5400C51055F2}"/>
          </ac:spMkLst>
        </pc:spChg>
        <pc:picChg chg="add mod">
          <ac:chgData name="Stijn Weijermars" userId="e364d0b9-009e-4116-b78a-a86aed516e71" providerId="ADAL" clId="{A6430BD9-773E-48D1-A59B-D5BBA2C8FDD0}" dt="2020-03-12T19:55:28.295" v="672" actId="1076"/>
          <ac:picMkLst>
            <pc:docMk/>
            <pc:sldMk cId="204187591" sldId="500"/>
            <ac:picMk id="4" creationId="{3A0B93F2-D88C-4639-98A2-83AA7C894914}"/>
          </ac:picMkLst>
        </pc:picChg>
        <pc:picChg chg="add mod">
          <ac:chgData name="Stijn Weijermars" userId="e364d0b9-009e-4116-b78a-a86aed516e71" providerId="ADAL" clId="{A6430BD9-773E-48D1-A59B-D5BBA2C8FDD0}" dt="2020-03-12T19:57:14.233" v="779" actId="1076"/>
          <ac:picMkLst>
            <pc:docMk/>
            <pc:sldMk cId="204187591" sldId="500"/>
            <ac:picMk id="5" creationId="{BADEE717-79A1-401C-B762-724845B212DA}"/>
          </ac:picMkLst>
        </pc:picChg>
        <pc:picChg chg="add mod">
          <ac:chgData name="Stijn Weijermars" userId="e364d0b9-009e-4116-b78a-a86aed516e71" providerId="ADAL" clId="{A6430BD9-773E-48D1-A59B-D5BBA2C8FDD0}" dt="2020-03-12T19:58:00.893" v="782" actId="1076"/>
          <ac:picMkLst>
            <pc:docMk/>
            <pc:sldMk cId="204187591" sldId="500"/>
            <ac:picMk id="6" creationId="{64FD35D5-FC5B-4188-AF7C-8618B2502D3B}"/>
          </ac:picMkLst>
        </pc:picChg>
      </pc:sldChg>
      <pc:sldChg chg="addSp delSp modSp add">
        <pc:chgData name="Stijn Weijermars" userId="e364d0b9-009e-4116-b78a-a86aed516e71" providerId="ADAL" clId="{A6430BD9-773E-48D1-A59B-D5BBA2C8FDD0}" dt="2020-03-12T20:00:08.045" v="829" actId="1076"/>
        <pc:sldMkLst>
          <pc:docMk/>
          <pc:sldMk cId="1541933369" sldId="501"/>
        </pc:sldMkLst>
        <pc:spChg chg="mod">
          <ac:chgData name="Stijn Weijermars" userId="e364d0b9-009e-4116-b78a-a86aed516e71" providerId="ADAL" clId="{A6430BD9-773E-48D1-A59B-D5BBA2C8FDD0}" dt="2020-03-12T19:59:52.679" v="826" actId="20577"/>
          <ac:spMkLst>
            <pc:docMk/>
            <pc:sldMk cId="1541933369" sldId="501"/>
            <ac:spMk id="2" creationId="{7B1BA046-627C-435A-B2C7-70021DA36FC3}"/>
          </ac:spMkLst>
        </pc:spChg>
        <pc:spChg chg="del">
          <ac:chgData name="Stijn Weijermars" userId="e364d0b9-009e-4116-b78a-a86aed516e71" providerId="ADAL" clId="{A6430BD9-773E-48D1-A59B-D5BBA2C8FDD0}" dt="2020-03-12T19:59:33.016" v="784"/>
          <ac:spMkLst>
            <pc:docMk/>
            <pc:sldMk cId="1541933369" sldId="501"/>
            <ac:spMk id="3" creationId="{17E0B57B-40C9-49A2-90EE-9669C667B53B}"/>
          </ac:spMkLst>
        </pc:spChg>
        <pc:picChg chg="add mod">
          <ac:chgData name="Stijn Weijermars" userId="e364d0b9-009e-4116-b78a-a86aed516e71" providerId="ADAL" clId="{A6430BD9-773E-48D1-A59B-D5BBA2C8FDD0}" dt="2020-03-12T20:00:08.045" v="829" actId="1076"/>
          <ac:picMkLst>
            <pc:docMk/>
            <pc:sldMk cId="1541933369" sldId="501"/>
            <ac:picMk id="4" creationId="{AC8AAAA1-1DDD-41B8-BD9D-09A034204D7C}"/>
          </ac:picMkLst>
        </pc:picChg>
      </pc:sldChg>
      <pc:sldChg chg="modSp add">
        <pc:chgData name="Stijn Weijermars" userId="e364d0b9-009e-4116-b78a-a86aed516e71" providerId="ADAL" clId="{A6430BD9-773E-48D1-A59B-D5BBA2C8FDD0}" dt="2020-03-12T20:12:19.279" v="1383" actId="20577"/>
        <pc:sldMkLst>
          <pc:docMk/>
          <pc:sldMk cId="460889875" sldId="502"/>
        </pc:sldMkLst>
        <pc:spChg chg="mod">
          <ac:chgData name="Stijn Weijermars" userId="e364d0b9-009e-4116-b78a-a86aed516e71" providerId="ADAL" clId="{A6430BD9-773E-48D1-A59B-D5BBA2C8FDD0}" dt="2020-03-12T20:03:40.706" v="1030" actId="20577"/>
          <ac:spMkLst>
            <pc:docMk/>
            <pc:sldMk cId="460889875" sldId="502"/>
            <ac:spMk id="2" creationId="{3423B7CB-59AE-4A2A-B393-658CBB590102}"/>
          </ac:spMkLst>
        </pc:spChg>
        <pc:spChg chg="mod">
          <ac:chgData name="Stijn Weijermars" userId="e364d0b9-009e-4116-b78a-a86aed516e71" providerId="ADAL" clId="{A6430BD9-773E-48D1-A59B-D5BBA2C8FDD0}" dt="2020-03-12T20:12:19.279" v="1383" actId="20577"/>
          <ac:spMkLst>
            <pc:docMk/>
            <pc:sldMk cId="460889875" sldId="502"/>
            <ac:spMk id="3" creationId="{DC3DD7C8-903E-4428-8F7E-FAD0584C4E9A}"/>
          </ac:spMkLst>
        </pc:spChg>
      </pc:sldChg>
      <pc:sldChg chg="add del">
        <pc:chgData name="Stijn Weijermars" userId="e364d0b9-009e-4116-b78a-a86aed516e71" providerId="ADAL" clId="{A6430BD9-773E-48D1-A59B-D5BBA2C8FDD0}" dt="2020-03-12T20:08:42.393" v="1301" actId="47"/>
        <pc:sldMkLst>
          <pc:docMk/>
          <pc:sldMk cId="1794982502" sldId="503"/>
        </pc:sldMkLst>
      </pc:sldChg>
      <pc:sldMasterChg chg="del delSldLayout">
        <pc:chgData name="Stijn Weijermars" userId="e364d0b9-009e-4116-b78a-a86aed516e71" providerId="ADAL" clId="{A6430BD9-773E-48D1-A59B-D5BBA2C8FDD0}" dt="2020-03-12T17:21:24.697" v="55" actId="47"/>
        <pc:sldMasterMkLst>
          <pc:docMk/>
          <pc:sldMasterMk cId="784746272" sldId="2147483658"/>
        </pc:sldMasterMkLst>
        <pc:sldLayoutChg chg="del">
          <pc:chgData name="Stijn Weijermars" userId="e364d0b9-009e-4116-b78a-a86aed516e71" providerId="ADAL" clId="{A6430BD9-773E-48D1-A59B-D5BBA2C8FDD0}" dt="2020-03-12T17:21:24.697" v="55" actId="47"/>
          <pc:sldLayoutMkLst>
            <pc:docMk/>
            <pc:sldMasterMk cId="784746272" sldId="2147483658"/>
            <pc:sldLayoutMk cId="1662482524" sldId="2147483659"/>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25673429" sldId="2147483660"/>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412567116" sldId="2147483661"/>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4169233641" sldId="2147483662"/>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1545509413" sldId="2147483663"/>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1593848463" sldId="2147483664"/>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3651228955" sldId="2147483665"/>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1480866669" sldId="2147483666"/>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157356967" sldId="2147483667"/>
          </pc:sldLayoutMkLst>
        </pc:sldLayoutChg>
        <pc:sldLayoutChg chg="del">
          <pc:chgData name="Stijn Weijermars" userId="e364d0b9-009e-4116-b78a-a86aed516e71" providerId="ADAL" clId="{A6430BD9-773E-48D1-A59B-D5BBA2C8FDD0}" dt="2020-03-12T17:21:24.697" v="55" actId="47"/>
          <pc:sldLayoutMkLst>
            <pc:docMk/>
            <pc:sldMasterMk cId="784746272" sldId="2147483658"/>
            <pc:sldLayoutMk cId="2304229316"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12-3-2020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‹nr.›</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12-3-2020</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duurzaamgebouwd.nl/artikel/20190717-wooncomfort-is-meer-dan-een-lage-energiereken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postart.nl/andere-tijden/27-02-2019/VPWON_129791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pic>
        <p:nvPicPr>
          <p:cNvPr id="5" name="Afbeelding 4" descr="Afbeelding met transport, wiel, kop&#10;&#10;Automatisch gegenereerde beschrijving">
            <a:extLst>
              <a:ext uri="{FF2B5EF4-FFF2-40B4-BE49-F238E27FC236}">
                <a16:creationId xmlns:a16="http://schemas.microsoft.com/office/drawing/2014/main" id="{487B4650-9F28-4ED2-925E-ACED2B31263C}"/>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68560" y="0"/>
            <a:ext cx="9505056" cy="5143500"/>
          </a:xfrm>
          <a:prstGeom prst="rect">
            <a:avLst/>
          </a:prstGeom>
        </p:spPr>
      </p:pic>
      <p:sp>
        <p:nvSpPr>
          <p:cNvPr id="4" name="Tekstvak 3"/>
          <p:cNvSpPr txBox="1"/>
          <p:nvPr/>
        </p:nvSpPr>
        <p:spPr>
          <a:xfrm>
            <a:off x="2357754" y="1276180"/>
            <a:ext cx="3654406" cy="830997"/>
          </a:xfrm>
          <a:prstGeom prst="rect">
            <a:avLst/>
          </a:prstGeom>
          <a:noFill/>
        </p:spPr>
        <p:txBody>
          <a:bodyPr wrap="square" rtlCol="0">
            <a:spAutoFit/>
          </a:bodyPr>
          <a:lstStyle/>
          <a:p>
            <a:r>
              <a:rPr lang="nl-NL" sz="2400" dirty="0">
                <a:solidFill>
                  <a:schemeClr val="bg1"/>
                </a:solidFill>
              </a:rPr>
              <a:t>Water &amp; Energie </a:t>
            </a:r>
            <a:br>
              <a:rPr lang="nl-NL" sz="2400" dirty="0">
                <a:solidFill>
                  <a:schemeClr val="bg1"/>
                </a:solidFill>
              </a:rPr>
            </a:br>
            <a:r>
              <a:rPr lang="nl-NL" sz="2400" dirty="0">
                <a:solidFill>
                  <a:schemeClr val="bg1"/>
                </a:solidFill>
              </a:rPr>
              <a:t>IBS Stad van de Toekomst</a:t>
            </a:r>
            <a:endParaRPr lang="nl-NL" sz="2100" dirty="0">
              <a:solidFill>
                <a:schemeClr val="bg1"/>
              </a:solidFill>
              <a:latin typeface="Arial" pitchFamily="34" charset="0"/>
              <a:cs typeface="Arial" pitchFamily="34" charset="0"/>
            </a:endParaRPr>
          </a:p>
        </p:txBody>
      </p:sp>
      <p:sp>
        <p:nvSpPr>
          <p:cNvPr id="2" name="Rechthoek 1">
            <a:extLst>
              <a:ext uri="{FF2B5EF4-FFF2-40B4-BE49-F238E27FC236}">
                <a16:creationId xmlns:a16="http://schemas.microsoft.com/office/drawing/2014/main" id="{3B296D55-1953-4749-80CF-3008E774BA24}"/>
              </a:ext>
            </a:extLst>
          </p:cNvPr>
          <p:cNvSpPr/>
          <p:nvPr/>
        </p:nvSpPr>
        <p:spPr>
          <a:xfrm>
            <a:off x="2286000" y="2110085"/>
            <a:ext cx="4572000" cy="646331"/>
          </a:xfrm>
          <a:prstGeom prst="rect">
            <a:avLst/>
          </a:prstGeom>
        </p:spPr>
        <p:txBody>
          <a:bodyPr>
            <a:spAutoFit/>
          </a:bodyPr>
          <a:lstStyle/>
          <a:p>
            <a:r>
              <a:rPr lang="nl-NL" altLang="nl-NL" dirty="0">
                <a:solidFill>
                  <a:schemeClr val="bg1"/>
                </a:solidFill>
              </a:rPr>
              <a:t>Periode 3 Les 2</a:t>
            </a:r>
          </a:p>
          <a:p>
            <a:r>
              <a:rPr lang="nl-NL" altLang="nl-NL" dirty="0">
                <a:solidFill>
                  <a:schemeClr val="bg1"/>
                </a:solidFill>
              </a:rPr>
              <a:t>13 maart</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B0509-3244-4BFF-B126-104288A7EB69}"/>
              </a:ext>
            </a:extLst>
          </p:cNvPr>
          <p:cNvSpPr>
            <a:spLocks noGrp="1"/>
          </p:cNvSpPr>
          <p:nvPr>
            <p:ph type="title"/>
          </p:nvPr>
        </p:nvSpPr>
        <p:spPr/>
        <p:txBody>
          <a:bodyPr/>
          <a:lstStyle/>
          <a:p>
            <a:r>
              <a:rPr lang="nl-NL" dirty="0"/>
              <a:t>Stralingswarmte en convectiewarmte</a:t>
            </a:r>
          </a:p>
        </p:txBody>
      </p:sp>
      <p:sp>
        <p:nvSpPr>
          <p:cNvPr id="3" name="Tijdelijke aanduiding voor inhoud 2">
            <a:extLst>
              <a:ext uri="{FF2B5EF4-FFF2-40B4-BE49-F238E27FC236}">
                <a16:creationId xmlns:a16="http://schemas.microsoft.com/office/drawing/2014/main" id="{AF3C064E-DD96-49FF-B823-4FA8914AF3FC}"/>
              </a:ext>
            </a:extLst>
          </p:cNvPr>
          <p:cNvSpPr>
            <a:spLocks noGrp="1"/>
          </p:cNvSpPr>
          <p:nvPr>
            <p:ph idx="1"/>
          </p:nvPr>
        </p:nvSpPr>
        <p:spPr/>
        <p:txBody>
          <a:bodyPr>
            <a:normAutofit lnSpcReduction="10000"/>
          </a:bodyPr>
          <a:lstStyle/>
          <a:p>
            <a:pPr marL="0" indent="0">
              <a:buNone/>
            </a:pPr>
            <a:r>
              <a:rPr lang="nl-NL" b="1" dirty="0"/>
              <a:t>Niet comfortabel</a:t>
            </a:r>
          </a:p>
          <a:p>
            <a:r>
              <a:rPr lang="nl-NL" dirty="0"/>
              <a:t>Een sterke afkoeling of opwarming van een deel van het lichaam, bijvoorbeeld door tocht. De temperatuur in de ruimte is dan op zich goed, desondanks koelt een deel van het lichaam te sterk af.</a:t>
            </a:r>
          </a:p>
          <a:p>
            <a:r>
              <a:rPr lang="nl-NL" dirty="0"/>
              <a:t>Stralingsasymmetrie en een te grote temperatuurgradiënt. Denk daarbij aan </a:t>
            </a:r>
            <a:r>
              <a:rPr lang="nl-NL" dirty="0" err="1"/>
              <a:t>koudestraling</a:t>
            </a:r>
            <a:r>
              <a:rPr lang="nl-NL" dirty="0"/>
              <a:t> van een enkel glas raam of een warmtestraling vlak voor een verwarmingsbron of beduidend hogere temperatuur op hoofdhoogte dan bij de voeten.</a:t>
            </a:r>
          </a:p>
          <a:p>
            <a:endParaRPr lang="nl-NL" dirty="0"/>
          </a:p>
        </p:txBody>
      </p:sp>
    </p:spTree>
    <p:extLst>
      <p:ext uri="{BB962C8B-B14F-4D97-AF65-F5344CB8AC3E}">
        <p14:creationId xmlns:p14="http://schemas.microsoft.com/office/powerpoint/2010/main" val="61026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BCE29-4501-4F9F-ADCD-E221247FF62C}"/>
              </a:ext>
            </a:extLst>
          </p:cNvPr>
          <p:cNvSpPr>
            <a:spLocks noGrp="1"/>
          </p:cNvSpPr>
          <p:nvPr>
            <p:ph type="title"/>
          </p:nvPr>
        </p:nvSpPr>
        <p:spPr/>
        <p:txBody>
          <a:bodyPr/>
          <a:lstStyle/>
          <a:p>
            <a:r>
              <a:rPr lang="nl-NL" dirty="0"/>
              <a:t>Luchtvochtigheid</a:t>
            </a:r>
          </a:p>
        </p:txBody>
      </p:sp>
      <p:sp>
        <p:nvSpPr>
          <p:cNvPr id="3" name="Tijdelijke aanduiding voor inhoud 2">
            <a:extLst>
              <a:ext uri="{FF2B5EF4-FFF2-40B4-BE49-F238E27FC236}">
                <a16:creationId xmlns:a16="http://schemas.microsoft.com/office/drawing/2014/main" id="{5EB38FFA-1157-4F14-A5E4-D0A924D50661}"/>
              </a:ext>
            </a:extLst>
          </p:cNvPr>
          <p:cNvSpPr>
            <a:spLocks noGrp="1"/>
          </p:cNvSpPr>
          <p:nvPr>
            <p:ph idx="1"/>
          </p:nvPr>
        </p:nvSpPr>
        <p:spPr/>
        <p:txBody>
          <a:bodyPr>
            <a:normAutofit fontScale="92500"/>
          </a:bodyPr>
          <a:lstStyle/>
          <a:p>
            <a:pPr marL="0" indent="0">
              <a:buNone/>
            </a:pPr>
            <a:r>
              <a:rPr lang="nl-NL" b="1" dirty="0"/>
              <a:t>Te droge lucht</a:t>
            </a:r>
          </a:p>
          <a:p>
            <a:pPr fontAlgn="t"/>
            <a:r>
              <a:rPr lang="nl-NL" dirty="0"/>
              <a:t>Koude lucht kan weinig vocht bevatten. Met koude lucht van buiten halen we droge lucht binnen. Door koude lucht op te warmen kan het meer vocht opnemen. Zo kan een teveel aan vocht weg geventileerd worden. In goed geïsoleerde woningen gebeurt het vaak dat vochtige lucht meteen wordt afgezogen en dat de lucht in de woning te droog wordt. </a:t>
            </a:r>
          </a:p>
          <a:p>
            <a:pPr fontAlgn="t"/>
            <a:r>
              <a:rPr lang="nl-NL" dirty="0"/>
              <a:t>Een te lage luchtvochtigheid kan vervelende gezondheidsgevolgen hebben. Droge lucht kan leiden tot onder andere pijnlijke ogen, uitdrogende slijmvliezen en zelfs tot moeite met ademhalen.</a:t>
            </a:r>
          </a:p>
          <a:p>
            <a:endParaRPr lang="nl-NL" dirty="0"/>
          </a:p>
        </p:txBody>
      </p:sp>
    </p:spTree>
    <p:extLst>
      <p:ext uri="{BB962C8B-B14F-4D97-AF65-F5344CB8AC3E}">
        <p14:creationId xmlns:p14="http://schemas.microsoft.com/office/powerpoint/2010/main" val="8909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BA046-627C-435A-B2C7-70021DA36FC3}"/>
              </a:ext>
            </a:extLst>
          </p:cNvPr>
          <p:cNvSpPr>
            <a:spLocks noGrp="1"/>
          </p:cNvSpPr>
          <p:nvPr>
            <p:ph type="title"/>
          </p:nvPr>
        </p:nvSpPr>
        <p:spPr/>
        <p:txBody>
          <a:bodyPr/>
          <a:lstStyle/>
          <a:p>
            <a:r>
              <a:rPr lang="nl-NL" dirty="0"/>
              <a:t>Luchtvochtigheid versus temperatuur</a:t>
            </a:r>
          </a:p>
        </p:txBody>
      </p:sp>
      <p:pic>
        <p:nvPicPr>
          <p:cNvPr id="4" name="Tijdelijke aanduiding voor inhoud 3">
            <a:extLst>
              <a:ext uri="{FF2B5EF4-FFF2-40B4-BE49-F238E27FC236}">
                <a16:creationId xmlns:a16="http://schemas.microsoft.com/office/drawing/2014/main" id="{AC8AAAA1-1DDD-41B8-BD9D-09A034204D7C}"/>
              </a:ext>
            </a:extLst>
          </p:cNvPr>
          <p:cNvPicPr>
            <a:picLocks noGrp="1" noChangeAspect="1"/>
          </p:cNvPicPr>
          <p:nvPr>
            <p:ph idx="1"/>
          </p:nvPr>
        </p:nvPicPr>
        <p:blipFill>
          <a:blip r:embed="rId2"/>
          <a:stretch>
            <a:fillRect/>
          </a:stretch>
        </p:blipFill>
        <p:spPr>
          <a:xfrm>
            <a:off x="2195736" y="754968"/>
            <a:ext cx="4752528" cy="3906986"/>
          </a:xfrm>
          <a:prstGeom prst="rect">
            <a:avLst/>
          </a:prstGeom>
        </p:spPr>
      </p:pic>
    </p:spTree>
    <p:extLst>
      <p:ext uri="{BB962C8B-B14F-4D97-AF65-F5344CB8AC3E}">
        <p14:creationId xmlns:p14="http://schemas.microsoft.com/office/powerpoint/2010/main" val="154193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3B7CB-59AE-4A2A-B393-658CBB590102}"/>
              </a:ext>
            </a:extLst>
          </p:cNvPr>
          <p:cNvSpPr>
            <a:spLocks noGrp="1"/>
          </p:cNvSpPr>
          <p:nvPr>
            <p:ph type="title"/>
          </p:nvPr>
        </p:nvSpPr>
        <p:spPr/>
        <p:txBody>
          <a:bodyPr/>
          <a:lstStyle/>
          <a:p>
            <a:r>
              <a:rPr lang="nl-NL" dirty="0"/>
              <a:t>Bouwmaterialen in relatie tot wooncomfort</a:t>
            </a:r>
          </a:p>
        </p:txBody>
      </p:sp>
      <p:sp>
        <p:nvSpPr>
          <p:cNvPr id="3" name="Tijdelijke aanduiding voor inhoud 2">
            <a:extLst>
              <a:ext uri="{FF2B5EF4-FFF2-40B4-BE49-F238E27FC236}">
                <a16:creationId xmlns:a16="http://schemas.microsoft.com/office/drawing/2014/main" id="{DC3DD7C8-903E-4428-8F7E-FAD0584C4E9A}"/>
              </a:ext>
            </a:extLst>
          </p:cNvPr>
          <p:cNvSpPr>
            <a:spLocks noGrp="1"/>
          </p:cNvSpPr>
          <p:nvPr>
            <p:ph idx="1"/>
          </p:nvPr>
        </p:nvSpPr>
        <p:spPr/>
        <p:txBody>
          <a:bodyPr/>
          <a:lstStyle/>
          <a:p>
            <a:r>
              <a:rPr lang="nl-NL" dirty="0"/>
              <a:t>Bouwmaterialen kunnen een positief maar oog negatief effect hebben op het wooncomfort;</a:t>
            </a:r>
          </a:p>
          <a:p>
            <a:endParaRPr lang="nl-NL" dirty="0"/>
          </a:p>
          <a:p>
            <a:pPr marL="300031" lvl="1" indent="0">
              <a:buNone/>
            </a:pPr>
            <a:r>
              <a:rPr lang="nl-NL" dirty="0"/>
              <a:t>- chemische agentia in de lucht (daarover zo meer)</a:t>
            </a:r>
          </a:p>
          <a:p>
            <a:pPr marL="300031" lvl="1" indent="0">
              <a:buNone/>
            </a:pPr>
            <a:r>
              <a:rPr lang="nl-NL" dirty="0"/>
              <a:t>+ luchtvochtigheid constanter, door bijvoorbeeld leemstuc te gebruiken (wie achtergrond informatie op wikiwijs)</a:t>
            </a:r>
          </a:p>
        </p:txBody>
      </p:sp>
    </p:spTree>
    <p:extLst>
      <p:ext uri="{BB962C8B-B14F-4D97-AF65-F5344CB8AC3E}">
        <p14:creationId xmlns:p14="http://schemas.microsoft.com/office/powerpoint/2010/main" val="46088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444C6-C0EC-425F-8300-E4244B456754}"/>
              </a:ext>
            </a:extLst>
          </p:cNvPr>
          <p:cNvSpPr>
            <a:spLocks noGrp="1"/>
          </p:cNvSpPr>
          <p:nvPr>
            <p:ph type="title"/>
          </p:nvPr>
        </p:nvSpPr>
        <p:spPr/>
        <p:txBody>
          <a:bodyPr/>
          <a:lstStyle/>
          <a:p>
            <a:r>
              <a:rPr lang="nl-NL" dirty="0"/>
              <a:t>Luchtvolume</a:t>
            </a:r>
          </a:p>
        </p:txBody>
      </p:sp>
      <p:sp>
        <p:nvSpPr>
          <p:cNvPr id="3" name="Tijdelijke aanduiding voor inhoud 2">
            <a:extLst>
              <a:ext uri="{FF2B5EF4-FFF2-40B4-BE49-F238E27FC236}">
                <a16:creationId xmlns:a16="http://schemas.microsoft.com/office/drawing/2014/main" id="{AE143634-5287-4910-B63C-75FBD5C76643}"/>
              </a:ext>
            </a:extLst>
          </p:cNvPr>
          <p:cNvSpPr>
            <a:spLocks noGrp="1"/>
          </p:cNvSpPr>
          <p:nvPr>
            <p:ph idx="1"/>
          </p:nvPr>
        </p:nvSpPr>
        <p:spPr/>
        <p:txBody>
          <a:bodyPr/>
          <a:lstStyle/>
          <a:p>
            <a:r>
              <a:rPr lang="nl-NL" dirty="0"/>
              <a:t>Het toe- en afvoeren van de juiste luchtvolumestromen in ruimten is van belang voor het bereiken van het gewenste comfort in de woning.</a:t>
            </a:r>
          </a:p>
          <a:p>
            <a:r>
              <a:rPr lang="nl-NL" dirty="0"/>
              <a:t>Te regelen met ventilatiesystemen</a:t>
            </a:r>
          </a:p>
          <a:p>
            <a:pPr lvl="1"/>
            <a:r>
              <a:rPr lang="nl-NL" dirty="0"/>
              <a:t>Diverse mechanische ventilatiesystemen of voorzieningen </a:t>
            </a:r>
          </a:p>
          <a:p>
            <a:pPr lvl="1"/>
            <a:r>
              <a:rPr lang="nl-NL" dirty="0"/>
              <a:t>In het kader van duurzaamheid komen WTW-units steeds meer in de belangstelling</a:t>
            </a:r>
          </a:p>
        </p:txBody>
      </p:sp>
    </p:spTree>
    <p:extLst>
      <p:ext uri="{BB962C8B-B14F-4D97-AF65-F5344CB8AC3E}">
        <p14:creationId xmlns:p14="http://schemas.microsoft.com/office/powerpoint/2010/main" val="167299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14827-7988-4E9E-966A-25A901D82156}"/>
              </a:ext>
            </a:extLst>
          </p:cNvPr>
          <p:cNvSpPr>
            <a:spLocks noGrp="1"/>
          </p:cNvSpPr>
          <p:nvPr>
            <p:ph type="title"/>
          </p:nvPr>
        </p:nvSpPr>
        <p:spPr/>
        <p:txBody>
          <a:bodyPr/>
          <a:lstStyle/>
          <a:p>
            <a:r>
              <a:rPr lang="nl-NL" dirty="0"/>
              <a:t>Ventilatie versus tocht</a:t>
            </a:r>
          </a:p>
        </p:txBody>
      </p:sp>
      <p:sp>
        <p:nvSpPr>
          <p:cNvPr id="3" name="Tijdelijke aanduiding voor inhoud 2">
            <a:extLst>
              <a:ext uri="{FF2B5EF4-FFF2-40B4-BE49-F238E27FC236}">
                <a16:creationId xmlns:a16="http://schemas.microsoft.com/office/drawing/2014/main" id="{0864ED34-AD73-482F-BF35-E504A422A24D}"/>
              </a:ext>
            </a:extLst>
          </p:cNvPr>
          <p:cNvSpPr>
            <a:spLocks noGrp="1"/>
          </p:cNvSpPr>
          <p:nvPr>
            <p:ph idx="1"/>
          </p:nvPr>
        </p:nvSpPr>
        <p:spPr/>
        <p:txBody>
          <a:bodyPr/>
          <a:lstStyle/>
          <a:p>
            <a:r>
              <a:rPr lang="nl-NL" dirty="0"/>
              <a:t>Bij ventileren is er sprake van bewuste en niet-bewuste ventilatie. Bij bewuste ventilatie zijn er bouwkundige en/of installatietechnische voorzieningen getroffen, zodat de lucht ververst kan worden. Denk aan roosters en luchtkanalen.</a:t>
            </a:r>
          </a:p>
          <a:p>
            <a:r>
              <a:rPr lang="nl-NL" dirty="0"/>
              <a:t>Bij onbewuste ventilatie is er sprake van oncontroleerbare ventilatie via naden en kieren in de woning. Dit noemen we ook wel infiltratie. Een luchtlek kun je voelen (tocht) maar je kunt het ook zichtbaar maken door middel van een rookproef.</a:t>
            </a:r>
          </a:p>
        </p:txBody>
      </p:sp>
    </p:spTree>
    <p:extLst>
      <p:ext uri="{BB962C8B-B14F-4D97-AF65-F5344CB8AC3E}">
        <p14:creationId xmlns:p14="http://schemas.microsoft.com/office/powerpoint/2010/main" val="238340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104E9-F46B-4BF1-B528-44DE39C56F65}"/>
              </a:ext>
            </a:extLst>
          </p:cNvPr>
          <p:cNvSpPr>
            <a:spLocks noGrp="1"/>
          </p:cNvSpPr>
          <p:nvPr>
            <p:ph type="title"/>
          </p:nvPr>
        </p:nvSpPr>
        <p:spPr/>
        <p:txBody>
          <a:bodyPr/>
          <a:lstStyle/>
          <a:p>
            <a:r>
              <a:rPr lang="nl-NL" dirty="0" err="1"/>
              <a:t>Binnenlucht</a:t>
            </a:r>
            <a:r>
              <a:rPr lang="nl-NL" dirty="0"/>
              <a:t>-kwaliteit</a:t>
            </a:r>
          </a:p>
        </p:txBody>
      </p:sp>
      <p:sp>
        <p:nvSpPr>
          <p:cNvPr id="3" name="Tijdelijke aanduiding voor inhoud 2">
            <a:extLst>
              <a:ext uri="{FF2B5EF4-FFF2-40B4-BE49-F238E27FC236}">
                <a16:creationId xmlns:a16="http://schemas.microsoft.com/office/drawing/2014/main" id="{C653415B-356F-414F-8CC8-1B030E49A091}"/>
              </a:ext>
            </a:extLst>
          </p:cNvPr>
          <p:cNvSpPr>
            <a:spLocks noGrp="1"/>
          </p:cNvSpPr>
          <p:nvPr>
            <p:ph idx="1"/>
          </p:nvPr>
        </p:nvSpPr>
        <p:spPr/>
        <p:txBody>
          <a:bodyPr>
            <a:normAutofit fontScale="85000" lnSpcReduction="20000"/>
          </a:bodyPr>
          <a:lstStyle/>
          <a:p>
            <a:pPr fontAlgn="t"/>
            <a:r>
              <a:rPr lang="nl-NL" dirty="0"/>
              <a:t>Lucht bestaat voor ongeveer 78% uit stikstofgas en 21% uit zuurstofgas. De resterende 1% bevat sporen van edelgassen, een sterk wisselende hoeveelheid waterdamp en koolzuurgas. De hoeveelheid waterdamp is belangrijk voor je gezondheid. Wanneer de relatieve vochtigheid te ver daalt dan kan dat nare gevolgen hebben voor je gezondheid</a:t>
            </a:r>
          </a:p>
          <a:p>
            <a:pPr fontAlgn="t"/>
            <a:endParaRPr lang="nl-NL" dirty="0"/>
          </a:p>
          <a:p>
            <a:pPr fontAlgn="t"/>
            <a:r>
              <a:rPr lang="nl-NL" b="1" dirty="0" err="1"/>
              <a:t>Binnenlucht</a:t>
            </a:r>
            <a:r>
              <a:rPr lang="nl-NL" b="1" dirty="0"/>
              <a:t>-kwaliteit</a:t>
            </a:r>
          </a:p>
          <a:p>
            <a:pPr lvl="1" fontAlgn="t"/>
            <a:r>
              <a:rPr lang="nl-NL" dirty="0"/>
              <a:t>Drie verontreinigingsbronnen bepalen samen de kwaliteit van </a:t>
            </a:r>
            <a:r>
              <a:rPr lang="nl-NL" dirty="0" err="1"/>
              <a:t>binnenlucht</a:t>
            </a:r>
            <a:r>
              <a:rPr lang="nl-NL" dirty="0"/>
              <a:t>:</a:t>
            </a:r>
          </a:p>
          <a:p>
            <a:pPr marL="685782" lvl="2" indent="0" fontAlgn="t">
              <a:buNone/>
            </a:pPr>
            <a:r>
              <a:rPr lang="nl-NL" dirty="0"/>
              <a:t>1. Deeltjes en vezels</a:t>
            </a:r>
          </a:p>
          <a:p>
            <a:pPr marL="685782" lvl="2" indent="0" fontAlgn="t">
              <a:buNone/>
            </a:pPr>
            <a:r>
              <a:rPr lang="nl-NL" dirty="0"/>
              <a:t>2. Microbiologische agentia</a:t>
            </a:r>
          </a:p>
          <a:p>
            <a:pPr marL="685782" lvl="2" indent="0" fontAlgn="t">
              <a:buNone/>
            </a:pPr>
            <a:r>
              <a:rPr lang="nl-NL" dirty="0"/>
              <a:t>3. Chemische agentia</a:t>
            </a:r>
          </a:p>
          <a:p>
            <a:pPr lvl="1" fontAlgn="t"/>
            <a:r>
              <a:rPr lang="nl-NL" dirty="0"/>
              <a:t>Door te ventileren kan de concentratie van verontreinigingen in de </a:t>
            </a:r>
            <a:r>
              <a:rPr lang="nl-NL" dirty="0" err="1"/>
              <a:t>binnenlucht</a:t>
            </a:r>
            <a:r>
              <a:rPr lang="nl-NL" dirty="0"/>
              <a:t> zodanig verlaagd worden, dat een gezonder binnenklimaat ontstaat.</a:t>
            </a:r>
          </a:p>
          <a:p>
            <a:endParaRPr lang="nl-NL" dirty="0"/>
          </a:p>
        </p:txBody>
      </p:sp>
    </p:spTree>
    <p:extLst>
      <p:ext uri="{BB962C8B-B14F-4D97-AF65-F5344CB8AC3E}">
        <p14:creationId xmlns:p14="http://schemas.microsoft.com/office/powerpoint/2010/main" val="417006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4469A-0ED3-4CA5-AAAE-53DB0A580860}"/>
              </a:ext>
            </a:extLst>
          </p:cNvPr>
          <p:cNvSpPr>
            <a:spLocks noGrp="1"/>
          </p:cNvSpPr>
          <p:nvPr>
            <p:ph type="title"/>
          </p:nvPr>
        </p:nvSpPr>
        <p:spPr/>
        <p:txBody>
          <a:bodyPr/>
          <a:lstStyle/>
          <a:p>
            <a:r>
              <a:rPr lang="nl-NL" dirty="0" err="1"/>
              <a:t>Binnenlucht</a:t>
            </a:r>
            <a:r>
              <a:rPr lang="nl-NL" dirty="0"/>
              <a:t>-kwaliteit</a:t>
            </a:r>
          </a:p>
        </p:txBody>
      </p:sp>
      <p:sp>
        <p:nvSpPr>
          <p:cNvPr id="3" name="Tijdelijke aanduiding voor inhoud 2">
            <a:extLst>
              <a:ext uri="{FF2B5EF4-FFF2-40B4-BE49-F238E27FC236}">
                <a16:creationId xmlns:a16="http://schemas.microsoft.com/office/drawing/2014/main" id="{F4926424-FE2A-4ECC-99E0-79A53CB14672}"/>
              </a:ext>
            </a:extLst>
          </p:cNvPr>
          <p:cNvSpPr>
            <a:spLocks noGrp="1"/>
          </p:cNvSpPr>
          <p:nvPr>
            <p:ph idx="1"/>
          </p:nvPr>
        </p:nvSpPr>
        <p:spPr/>
        <p:txBody>
          <a:bodyPr>
            <a:normAutofit fontScale="70000" lnSpcReduction="20000"/>
          </a:bodyPr>
          <a:lstStyle/>
          <a:p>
            <a:pPr fontAlgn="t"/>
            <a:r>
              <a:rPr lang="nl-NL" b="1" dirty="0"/>
              <a:t>Voorbeelden van deeltjes en vezels:</a:t>
            </a:r>
          </a:p>
          <a:p>
            <a:pPr lvl="1" fontAlgn="t"/>
            <a:r>
              <a:rPr lang="nl-NL" dirty="0"/>
              <a:t>Stof en fijnstof</a:t>
            </a:r>
          </a:p>
          <a:p>
            <a:pPr lvl="1" fontAlgn="t"/>
            <a:r>
              <a:rPr lang="nl-NL" dirty="0"/>
              <a:t>Bouwgruis en bouwstof.</a:t>
            </a:r>
          </a:p>
          <a:p>
            <a:pPr fontAlgn="t"/>
            <a:r>
              <a:rPr lang="nl-NL" b="1" dirty="0"/>
              <a:t>Voorbeelden van microbiologische agentia:</a:t>
            </a:r>
          </a:p>
          <a:p>
            <a:pPr lvl="1" fontAlgn="t"/>
            <a:r>
              <a:rPr lang="nl-NL" dirty="0"/>
              <a:t>(Huisstof)mijten</a:t>
            </a:r>
          </a:p>
          <a:p>
            <a:pPr lvl="1" fontAlgn="t"/>
            <a:r>
              <a:rPr lang="nl-NL" dirty="0"/>
              <a:t>Schimmels (sporen)</a:t>
            </a:r>
          </a:p>
          <a:p>
            <a:pPr lvl="1" fontAlgn="t"/>
            <a:r>
              <a:rPr lang="nl-NL" dirty="0"/>
              <a:t>Pollen</a:t>
            </a:r>
          </a:p>
          <a:p>
            <a:pPr lvl="1" fontAlgn="t"/>
            <a:r>
              <a:rPr lang="nl-NL" dirty="0"/>
              <a:t>Bacteriën</a:t>
            </a:r>
          </a:p>
          <a:p>
            <a:pPr lvl="1" fontAlgn="t"/>
            <a:r>
              <a:rPr lang="nl-NL" dirty="0"/>
              <a:t>Door het menselijk lichaam afgegeven stoffen.</a:t>
            </a:r>
          </a:p>
          <a:p>
            <a:pPr fontAlgn="t"/>
            <a:r>
              <a:rPr lang="nl-NL" b="1" dirty="0"/>
              <a:t>Voorbeelden van chemische agentia:</a:t>
            </a:r>
          </a:p>
          <a:p>
            <a:pPr lvl="1" fontAlgn="t"/>
            <a:r>
              <a:rPr lang="nl-NL" dirty="0"/>
              <a:t>Stikstofdioxide</a:t>
            </a:r>
          </a:p>
          <a:p>
            <a:pPr lvl="1" fontAlgn="t"/>
            <a:r>
              <a:rPr lang="nl-NL" dirty="0"/>
              <a:t>Ozon</a:t>
            </a:r>
          </a:p>
          <a:p>
            <a:pPr lvl="1" fontAlgn="t"/>
            <a:r>
              <a:rPr lang="nl-NL" dirty="0"/>
              <a:t>Koolstofdioxide (CO</a:t>
            </a:r>
            <a:r>
              <a:rPr lang="nl-NL" baseline="-25000" dirty="0"/>
              <a:t>2</a:t>
            </a:r>
            <a:r>
              <a:rPr lang="nl-NL" dirty="0"/>
              <a:t>)</a:t>
            </a:r>
          </a:p>
          <a:p>
            <a:pPr lvl="1" fontAlgn="t"/>
            <a:r>
              <a:rPr lang="nl-NL" dirty="0"/>
              <a:t>Vluchtige organische stoffen</a:t>
            </a:r>
          </a:p>
          <a:p>
            <a:pPr lvl="1" fontAlgn="t"/>
            <a:r>
              <a:rPr lang="nl-NL" dirty="0"/>
              <a:t>Radon. Komt vrij uit beton. </a:t>
            </a:r>
          </a:p>
          <a:p>
            <a:pPr lvl="1" fontAlgn="t"/>
            <a:r>
              <a:rPr lang="nl-NL" dirty="0"/>
              <a:t>Polycyclische aromatische koolwaterstoffen (</a:t>
            </a:r>
            <a:r>
              <a:rPr lang="nl-NL" dirty="0" err="1"/>
              <a:t>PAK's</a:t>
            </a:r>
            <a:r>
              <a:rPr lang="nl-NL" dirty="0"/>
              <a:t>). Die komen bijvoorbeeld vrij wanneer eten aanbrandt.</a:t>
            </a:r>
          </a:p>
          <a:p>
            <a:pPr lvl="1" fontAlgn="t"/>
            <a:r>
              <a:rPr lang="nl-NL" dirty="0"/>
              <a:t>Koolstofmonoxide (CO). Komt vrij bij onvolledige verbranding.</a:t>
            </a:r>
          </a:p>
          <a:p>
            <a:endParaRPr lang="nl-NL" dirty="0"/>
          </a:p>
        </p:txBody>
      </p:sp>
    </p:spTree>
    <p:extLst>
      <p:ext uri="{BB962C8B-B14F-4D97-AF65-F5344CB8AC3E}">
        <p14:creationId xmlns:p14="http://schemas.microsoft.com/office/powerpoint/2010/main" val="299626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8E303-DDF0-4566-B1E6-809120D0AE84}"/>
              </a:ext>
            </a:extLst>
          </p:cNvPr>
          <p:cNvSpPr>
            <a:spLocks noGrp="1"/>
          </p:cNvSpPr>
          <p:nvPr>
            <p:ph type="title"/>
          </p:nvPr>
        </p:nvSpPr>
        <p:spPr/>
        <p:txBody>
          <a:bodyPr/>
          <a:lstStyle/>
          <a:p>
            <a:r>
              <a:rPr lang="nl-NL" dirty="0"/>
              <a:t>Artikel </a:t>
            </a:r>
          </a:p>
        </p:txBody>
      </p:sp>
      <p:sp>
        <p:nvSpPr>
          <p:cNvPr id="3" name="Tijdelijke aanduiding voor inhoud 2">
            <a:extLst>
              <a:ext uri="{FF2B5EF4-FFF2-40B4-BE49-F238E27FC236}">
                <a16:creationId xmlns:a16="http://schemas.microsoft.com/office/drawing/2014/main" id="{DE11B2DE-00B8-4EFF-8B63-0AD32E23E8A9}"/>
              </a:ext>
            </a:extLst>
          </p:cNvPr>
          <p:cNvSpPr>
            <a:spLocks noGrp="1"/>
          </p:cNvSpPr>
          <p:nvPr>
            <p:ph idx="1"/>
          </p:nvPr>
        </p:nvSpPr>
        <p:spPr/>
        <p:txBody>
          <a:bodyPr/>
          <a:lstStyle/>
          <a:p>
            <a:r>
              <a:rPr lang="nl-NL" dirty="0">
                <a:hlinkClick r:id="rId2"/>
              </a:rPr>
              <a:t>https://www.duurzaamgebouwd.nl/artikel/20190717-wooncomfort-is-meer-dan-een-lage-energierekening-</a:t>
            </a:r>
            <a:endParaRPr lang="nl-NL" dirty="0"/>
          </a:p>
          <a:p>
            <a:r>
              <a:rPr lang="nl-NL" dirty="0"/>
              <a:t>Lees bovenstaand artikel en beantwoord de volgende vraag. Waarom lukt het niet om huizen echt te verduurzamen?</a:t>
            </a:r>
          </a:p>
        </p:txBody>
      </p:sp>
    </p:spTree>
    <p:extLst>
      <p:ext uri="{BB962C8B-B14F-4D97-AF65-F5344CB8AC3E}">
        <p14:creationId xmlns:p14="http://schemas.microsoft.com/office/powerpoint/2010/main" val="155892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1C773-52B2-4B50-8521-1E717C8A1545}"/>
              </a:ext>
            </a:extLst>
          </p:cNvPr>
          <p:cNvSpPr>
            <a:spLocks noGrp="1"/>
          </p:cNvSpPr>
          <p:nvPr>
            <p:ph type="title"/>
          </p:nvPr>
        </p:nvSpPr>
        <p:spPr/>
        <p:txBody>
          <a:bodyPr/>
          <a:lstStyle/>
          <a:p>
            <a:r>
              <a:rPr lang="nl-NL" dirty="0"/>
              <a:t>Verbreding van het onderwerp wonen</a:t>
            </a:r>
          </a:p>
        </p:txBody>
      </p:sp>
      <p:sp>
        <p:nvSpPr>
          <p:cNvPr id="3" name="Tijdelijke aanduiding voor inhoud 2">
            <a:extLst>
              <a:ext uri="{FF2B5EF4-FFF2-40B4-BE49-F238E27FC236}">
                <a16:creationId xmlns:a16="http://schemas.microsoft.com/office/drawing/2014/main" id="{7F9DB975-B367-4CC2-9309-7085D7BA3B95}"/>
              </a:ext>
            </a:extLst>
          </p:cNvPr>
          <p:cNvSpPr>
            <a:spLocks noGrp="1"/>
          </p:cNvSpPr>
          <p:nvPr>
            <p:ph idx="1"/>
          </p:nvPr>
        </p:nvSpPr>
        <p:spPr/>
        <p:txBody>
          <a:bodyPr/>
          <a:lstStyle/>
          <a:p>
            <a:endParaRPr lang="nl-NL" dirty="0"/>
          </a:p>
        </p:txBody>
      </p:sp>
      <p:pic>
        <p:nvPicPr>
          <p:cNvPr id="6" name="Afbeelding 5">
            <a:extLst>
              <a:ext uri="{FF2B5EF4-FFF2-40B4-BE49-F238E27FC236}">
                <a16:creationId xmlns:a16="http://schemas.microsoft.com/office/drawing/2014/main" id="{242DE8F0-285F-43DA-A9E0-9D5E32B5BED0}"/>
              </a:ext>
            </a:extLst>
          </p:cNvPr>
          <p:cNvPicPr>
            <a:picLocks noChangeAspect="1"/>
          </p:cNvPicPr>
          <p:nvPr/>
        </p:nvPicPr>
        <p:blipFill>
          <a:blip r:embed="rId2"/>
          <a:stretch>
            <a:fillRect/>
          </a:stretch>
        </p:blipFill>
        <p:spPr>
          <a:xfrm>
            <a:off x="2051720" y="931015"/>
            <a:ext cx="5220072" cy="4025266"/>
          </a:xfrm>
          <a:prstGeom prst="rect">
            <a:avLst/>
          </a:prstGeom>
        </p:spPr>
      </p:pic>
    </p:spTree>
    <p:extLst>
      <p:ext uri="{BB962C8B-B14F-4D97-AF65-F5344CB8AC3E}">
        <p14:creationId xmlns:p14="http://schemas.microsoft.com/office/powerpoint/2010/main" val="277739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Periode Planning</a:t>
            </a:r>
          </a:p>
        </p:txBody>
      </p:sp>
      <p:graphicFrame>
        <p:nvGraphicFramePr>
          <p:cNvPr id="5" name="Tabel 4">
            <a:extLst>
              <a:ext uri="{FF2B5EF4-FFF2-40B4-BE49-F238E27FC236}">
                <a16:creationId xmlns:a16="http://schemas.microsoft.com/office/drawing/2014/main" id="{A83E635A-BE06-4214-AEBC-354D6439575F}"/>
              </a:ext>
            </a:extLst>
          </p:cNvPr>
          <p:cNvGraphicFramePr>
            <a:graphicFrameLocks noGrp="1"/>
          </p:cNvGraphicFramePr>
          <p:nvPr/>
        </p:nvGraphicFramePr>
        <p:xfrm>
          <a:off x="1763686" y="735546"/>
          <a:ext cx="6192688" cy="2743200"/>
        </p:xfrm>
        <a:graphic>
          <a:graphicData uri="http://schemas.openxmlformats.org/drawingml/2006/table">
            <a:tbl>
              <a:tblPr firstRow="1" firstCol="1" bandRow="1">
                <a:tableStyleId>{5C22544A-7EE6-4342-B048-85BDC9FD1C3A}</a:tableStyleId>
              </a:tblPr>
              <a:tblGrid>
                <a:gridCol w="1368154">
                  <a:extLst>
                    <a:ext uri="{9D8B030D-6E8A-4147-A177-3AD203B41FA5}">
                      <a16:colId xmlns:a16="http://schemas.microsoft.com/office/drawing/2014/main" val="3760147523"/>
                    </a:ext>
                  </a:extLst>
                </a:gridCol>
                <a:gridCol w="4824534">
                  <a:extLst>
                    <a:ext uri="{9D8B030D-6E8A-4147-A177-3AD203B41FA5}">
                      <a16:colId xmlns:a16="http://schemas.microsoft.com/office/drawing/2014/main" val="3630523456"/>
                    </a:ext>
                  </a:extLst>
                </a:gridCol>
              </a:tblGrid>
              <a:tr h="309034">
                <a:tc>
                  <a:txBody>
                    <a:bodyPr/>
                    <a:lstStyle/>
                    <a:p>
                      <a:pPr>
                        <a:spcAft>
                          <a:spcPts val="0"/>
                        </a:spcAft>
                      </a:pPr>
                      <a:r>
                        <a:rPr lang="nl-NL" sz="1800">
                          <a:effectLst/>
                        </a:rPr>
                        <a:t>Datum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Inhoud</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0115807"/>
                  </a:ext>
                </a:extLst>
              </a:tr>
              <a:tr h="309034">
                <a:tc>
                  <a:txBody>
                    <a:bodyPr/>
                    <a:lstStyle/>
                    <a:p>
                      <a:pPr>
                        <a:spcAft>
                          <a:spcPts val="0"/>
                        </a:spcAft>
                      </a:pPr>
                      <a:r>
                        <a:rPr lang="nl-NL" sz="1800">
                          <a:effectLst/>
                        </a:rPr>
                        <a:t>21-02</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Energietransitie, Van het gas af, Passief huis</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137895"/>
                  </a:ext>
                </a:extLst>
              </a:tr>
              <a:tr h="309034">
                <a:tc>
                  <a:txBody>
                    <a:bodyPr/>
                    <a:lstStyle/>
                    <a:p>
                      <a:pPr>
                        <a:spcAft>
                          <a:spcPts val="0"/>
                        </a:spcAft>
                      </a:pPr>
                      <a:r>
                        <a:rPr lang="nl-NL" sz="1800">
                          <a:effectLst/>
                        </a:rPr>
                        <a:t>13-03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Wooncomfort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8157"/>
                  </a:ext>
                </a:extLst>
              </a:tr>
              <a:tr h="309034">
                <a:tc>
                  <a:txBody>
                    <a:bodyPr/>
                    <a:lstStyle/>
                    <a:p>
                      <a:pPr>
                        <a:spcAft>
                          <a:spcPts val="0"/>
                        </a:spcAft>
                      </a:pPr>
                      <a:r>
                        <a:rPr lang="nl-NL" sz="1800">
                          <a:effectLst/>
                        </a:rPr>
                        <a:t>27-03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Ruimtevraag duurzame energie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301854"/>
                  </a:ext>
                </a:extLst>
              </a:tr>
              <a:tr h="309034">
                <a:tc>
                  <a:txBody>
                    <a:bodyPr/>
                    <a:lstStyle/>
                    <a:p>
                      <a:pPr>
                        <a:spcAft>
                          <a:spcPts val="0"/>
                        </a:spcAft>
                      </a:pPr>
                      <a:r>
                        <a:rPr lang="nl-NL" sz="1800">
                          <a:effectLst/>
                          <a:latin typeface="Arial" panose="020B0604020202020204" pitchFamily="34" charset="0"/>
                          <a:ea typeface="Calibri" panose="020F0502020204030204" pitchFamily="34" charset="0"/>
                          <a:cs typeface="Times New Roman" panose="02020603050405020304" pitchFamily="18" charset="0"/>
                        </a:rPr>
                        <a:t>03-04</a:t>
                      </a:r>
                    </a:p>
                  </a:txBody>
                  <a:tcPr marL="68580" marR="68580" marT="0" marB="0"/>
                </a:tc>
                <a:tc>
                  <a:txBody>
                    <a:bodyPr/>
                    <a:lstStyle/>
                    <a:p>
                      <a:pPr>
                        <a:spcAft>
                          <a:spcPts val="0"/>
                        </a:spcAft>
                      </a:pPr>
                      <a:r>
                        <a:rPr lang="nl-NL" sz="1800">
                          <a:effectLst/>
                        </a:rPr>
                        <a:t>Opslag elektriciteit en warmte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625598"/>
                  </a:ext>
                </a:extLst>
              </a:tr>
            </a:tbl>
          </a:graphicData>
        </a:graphic>
      </p:graphicFrame>
    </p:spTree>
    <p:extLst>
      <p:ext uri="{BB962C8B-B14F-4D97-AF65-F5344CB8AC3E}">
        <p14:creationId xmlns:p14="http://schemas.microsoft.com/office/powerpoint/2010/main" val="19002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292CB-11AB-4DFF-8CCB-C4C773D79B5F}"/>
              </a:ext>
            </a:extLst>
          </p:cNvPr>
          <p:cNvSpPr>
            <a:spLocks noGrp="1"/>
          </p:cNvSpPr>
          <p:nvPr>
            <p:ph type="title"/>
          </p:nvPr>
        </p:nvSpPr>
        <p:spPr/>
        <p:txBody>
          <a:bodyPr/>
          <a:lstStyle/>
          <a:p>
            <a:r>
              <a:rPr lang="nl-NL" dirty="0"/>
              <a:t>Opdracht: Ruimte voor wonen</a:t>
            </a:r>
          </a:p>
        </p:txBody>
      </p:sp>
      <p:sp>
        <p:nvSpPr>
          <p:cNvPr id="3" name="Tijdelijke aanduiding voor inhoud 2">
            <a:extLst>
              <a:ext uri="{FF2B5EF4-FFF2-40B4-BE49-F238E27FC236}">
                <a16:creationId xmlns:a16="http://schemas.microsoft.com/office/drawing/2014/main" id="{3CB7C471-FFC3-4A5A-AF66-2AC6B7791202}"/>
              </a:ext>
            </a:extLst>
          </p:cNvPr>
          <p:cNvSpPr>
            <a:spLocks noGrp="1"/>
          </p:cNvSpPr>
          <p:nvPr>
            <p:ph idx="1"/>
          </p:nvPr>
        </p:nvSpPr>
        <p:spPr/>
        <p:txBody>
          <a:bodyPr>
            <a:normAutofit fontScale="85000" lnSpcReduction="20000"/>
          </a:bodyPr>
          <a:lstStyle/>
          <a:p>
            <a:r>
              <a:rPr lang="nl-NL" dirty="0"/>
              <a:t>Lees de samenvatting, hoofdstuk 2, hoofdstuk 6 en hoofdstuk 8</a:t>
            </a:r>
          </a:p>
          <a:p>
            <a:pPr lvl="1"/>
            <a:r>
              <a:rPr lang="nl-NL" dirty="0"/>
              <a:t>Sinds wanneer draagt het migratieoverschot sterker bij aan de groei van de Nederlandse bevolking dan het geboorteoverschot?</a:t>
            </a:r>
          </a:p>
          <a:p>
            <a:pPr lvl="1"/>
            <a:r>
              <a:rPr lang="nl-NL" dirty="0"/>
              <a:t>Geef een beschrijving van de mate van samenhang tussen de tevredenheid over de woonomgeving en de waardering van de sociale cohesie in de directe leefomgeving.</a:t>
            </a:r>
          </a:p>
          <a:p>
            <a:pPr lvl="1"/>
            <a:r>
              <a:rPr lang="nl-NL" dirty="0"/>
              <a:t>Welke groep heeft het vaakst zonnepanelen geplaatst</a:t>
            </a:r>
          </a:p>
          <a:p>
            <a:pPr lvl="1"/>
            <a:r>
              <a:rPr lang="nl-NL" dirty="0"/>
              <a:t>Hoe worden de meeste energiebesparende maatregelen gefinancierd?</a:t>
            </a:r>
          </a:p>
          <a:p>
            <a:pPr lvl="1"/>
            <a:r>
              <a:rPr lang="nl-NL" dirty="0"/>
              <a:t>In welke sector is het aandeel groene energie labels het hardst gegroeid?</a:t>
            </a:r>
          </a:p>
          <a:p>
            <a:pPr lvl="1"/>
            <a:r>
              <a:rPr lang="nl-NL" dirty="0"/>
              <a:t>Wat is het verband tussen de aanwezigheid van vocht en schimmel en het bouwjaar van woningen; </a:t>
            </a:r>
          </a:p>
          <a:p>
            <a:pPr lvl="1"/>
            <a:r>
              <a:rPr lang="nl-NL" dirty="0"/>
              <a:t>Welk % van de eigenaar-bewoners is bereid te investeren in energiebesparing?</a:t>
            </a:r>
          </a:p>
        </p:txBody>
      </p:sp>
    </p:spTree>
    <p:extLst>
      <p:ext uri="{BB962C8B-B14F-4D97-AF65-F5344CB8AC3E}">
        <p14:creationId xmlns:p14="http://schemas.microsoft.com/office/powerpoint/2010/main" val="199871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5275B-F34F-44EB-A4F2-48BC1AB579EB}"/>
              </a:ext>
            </a:extLst>
          </p:cNvPr>
          <p:cNvSpPr>
            <a:spLocks noGrp="1"/>
          </p:cNvSpPr>
          <p:nvPr>
            <p:ph type="title"/>
          </p:nvPr>
        </p:nvSpPr>
        <p:spPr/>
        <p:txBody>
          <a:bodyPr/>
          <a:lstStyle/>
          <a:p>
            <a:r>
              <a:rPr lang="nl-NL" dirty="0"/>
              <a:t>Nu is niet veel anders dan de transitie van toen…</a:t>
            </a:r>
          </a:p>
        </p:txBody>
      </p:sp>
      <p:sp>
        <p:nvSpPr>
          <p:cNvPr id="3" name="Tijdelijke aanduiding voor inhoud 2">
            <a:extLst>
              <a:ext uri="{FF2B5EF4-FFF2-40B4-BE49-F238E27FC236}">
                <a16:creationId xmlns:a16="http://schemas.microsoft.com/office/drawing/2014/main" id="{84432000-70DA-41B2-B642-4826E3526AC0}"/>
              </a:ext>
            </a:extLst>
          </p:cNvPr>
          <p:cNvSpPr>
            <a:spLocks noGrp="1"/>
          </p:cNvSpPr>
          <p:nvPr>
            <p:ph idx="1"/>
          </p:nvPr>
        </p:nvSpPr>
        <p:spPr/>
        <p:txBody>
          <a:bodyPr/>
          <a:lstStyle/>
          <a:p>
            <a:r>
              <a:rPr lang="nl-NL" dirty="0"/>
              <a:t>Nu nieuwe apparatuur/CV?</a:t>
            </a:r>
          </a:p>
          <a:p>
            <a:pPr lvl="1"/>
            <a:r>
              <a:rPr lang="nl-NL" dirty="0"/>
              <a:t>Zorg dat de verbrander vervangen kan worden en de ketel toekomst/waterstofbestendig is…</a:t>
            </a:r>
          </a:p>
          <a:p>
            <a:pPr lvl="1"/>
            <a:r>
              <a:rPr lang="nl-NL" dirty="0">
                <a:hlinkClick r:id="rId2"/>
              </a:rPr>
              <a:t>https://www.npostart.nl/andere-tijden/27-02-2019/VPWON_1297919</a:t>
            </a:r>
            <a:endParaRPr lang="nl-NL" dirty="0"/>
          </a:p>
        </p:txBody>
      </p:sp>
    </p:spTree>
    <p:extLst>
      <p:ext uri="{BB962C8B-B14F-4D97-AF65-F5344CB8AC3E}">
        <p14:creationId xmlns:p14="http://schemas.microsoft.com/office/powerpoint/2010/main" val="321235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B23D8-6C44-44D3-A775-F61BF48BEB28}"/>
              </a:ext>
            </a:extLst>
          </p:cNvPr>
          <p:cNvSpPr>
            <a:spLocks noGrp="1"/>
          </p:cNvSpPr>
          <p:nvPr>
            <p:ph type="title"/>
          </p:nvPr>
        </p:nvSpPr>
        <p:spPr/>
        <p:txBody>
          <a:bodyPr/>
          <a:lstStyle/>
          <a:p>
            <a:r>
              <a:rPr lang="nl-NL" dirty="0"/>
              <a:t>Nieuws</a:t>
            </a:r>
          </a:p>
        </p:txBody>
      </p:sp>
      <p:sp>
        <p:nvSpPr>
          <p:cNvPr id="3" name="Tijdelijke aanduiding voor inhoud 2">
            <a:extLst>
              <a:ext uri="{FF2B5EF4-FFF2-40B4-BE49-F238E27FC236}">
                <a16:creationId xmlns:a16="http://schemas.microsoft.com/office/drawing/2014/main" id="{E9EDEDBD-AD47-44A0-8475-4A6DCC552700}"/>
              </a:ext>
            </a:extLst>
          </p:cNvPr>
          <p:cNvSpPr>
            <a:spLocks noGrp="1"/>
          </p:cNvSpPr>
          <p:nvPr>
            <p:ph idx="1"/>
          </p:nvPr>
        </p:nvSpPr>
        <p:spPr>
          <a:xfrm>
            <a:off x="1259632" y="897565"/>
            <a:ext cx="7427168" cy="3697058"/>
          </a:xfrm>
        </p:spPr>
        <p:txBody>
          <a:bodyPr>
            <a:normAutofit/>
          </a:bodyPr>
          <a:lstStyle/>
          <a:p>
            <a:r>
              <a:rPr lang="nl-NL" b="1" dirty="0"/>
              <a:t>Carlijn</a:t>
            </a:r>
            <a:endParaRPr lang="nl-NL" sz="900" b="1" dirty="0"/>
          </a:p>
        </p:txBody>
      </p:sp>
    </p:spTree>
    <p:extLst>
      <p:ext uri="{BB962C8B-B14F-4D97-AF65-F5344CB8AC3E}">
        <p14:creationId xmlns:p14="http://schemas.microsoft.com/office/powerpoint/2010/main" val="181044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9E5A5-EE39-439C-8415-C466731257ED}"/>
              </a:ext>
            </a:extLst>
          </p:cNvPr>
          <p:cNvSpPr>
            <a:spLocks noGrp="1"/>
          </p:cNvSpPr>
          <p:nvPr>
            <p:ph type="title"/>
          </p:nvPr>
        </p:nvSpPr>
        <p:spPr/>
        <p:txBody>
          <a:bodyPr/>
          <a:lstStyle/>
          <a:p>
            <a:r>
              <a:rPr lang="nl-NL" dirty="0">
                <a:latin typeface="Arial"/>
                <a:cs typeface="Arial"/>
              </a:rPr>
              <a:t>Presentatie:</a:t>
            </a:r>
          </a:p>
        </p:txBody>
      </p:sp>
      <p:pic>
        <p:nvPicPr>
          <p:cNvPr id="4" name="Tijdelijke aanduiding voor inhoud 3">
            <a:extLst>
              <a:ext uri="{FF2B5EF4-FFF2-40B4-BE49-F238E27FC236}">
                <a16:creationId xmlns:a16="http://schemas.microsoft.com/office/drawing/2014/main" id="{4DD4AABB-0827-4167-AAC8-F7037177FE59}"/>
              </a:ext>
            </a:extLst>
          </p:cNvPr>
          <p:cNvPicPr>
            <a:picLocks noGrp="1" noChangeAspect="1"/>
          </p:cNvPicPr>
          <p:nvPr>
            <p:ph sz="half" idx="1"/>
          </p:nvPr>
        </p:nvPicPr>
        <p:blipFill rotWithShape="1">
          <a:blip r:embed="rId2"/>
          <a:srcRect l="14919" t="22906" r="60887" b="15072"/>
          <a:stretch/>
        </p:blipFill>
        <p:spPr>
          <a:xfrm>
            <a:off x="1147313" y="1069037"/>
            <a:ext cx="1941878" cy="2791640"/>
          </a:xfrm>
          <a:prstGeom prst="rect">
            <a:avLst/>
          </a:prstGeom>
        </p:spPr>
      </p:pic>
    </p:spTree>
    <p:extLst>
      <p:ext uri="{BB962C8B-B14F-4D97-AF65-F5344CB8AC3E}">
        <p14:creationId xmlns:p14="http://schemas.microsoft.com/office/powerpoint/2010/main" val="259280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0231CD-17F5-4B9F-A210-7AAD585C74AC}"/>
              </a:ext>
            </a:extLst>
          </p:cNvPr>
          <p:cNvSpPr>
            <a:spLocks noGrp="1"/>
          </p:cNvSpPr>
          <p:nvPr>
            <p:ph type="ctrTitle"/>
          </p:nvPr>
        </p:nvSpPr>
        <p:spPr/>
        <p:txBody>
          <a:bodyPr/>
          <a:lstStyle/>
          <a:p>
            <a:r>
              <a:rPr lang="nl-NL" dirty="0"/>
              <a:t>Wooncomfort</a:t>
            </a:r>
          </a:p>
        </p:txBody>
      </p:sp>
    </p:spTree>
    <p:extLst>
      <p:ext uri="{BB962C8B-B14F-4D97-AF65-F5344CB8AC3E}">
        <p14:creationId xmlns:p14="http://schemas.microsoft.com/office/powerpoint/2010/main" val="357520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EB2ED-FACE-41F4-A1DD-41169ECE29D7}"/>
              </a:ext>
            </a:extLst>
          </p:cNvPr>
          <p:cNvSpPr>
            <a:spLocks noGrp="1"/>
          </p:cNvSpPr>
          <p:nvPr>
            <p:ph type="title"/>
          </p:nvPr>
        </p:nvSpPr>
        <p:spPr/>
        <p:txBody>
          <a:bodyPr/>
          <a:lstStyle/>
          <a:p>
            <a:r>
              <a:rPr lang="nl-NL" dirty="0"/>
              <a:t>Wat is wooncomfort voor jou?</a:t>
            </a:r>
          </a:p>
        </p:txBody>
      </p:sp>
      <p:pic>
        <p:nvPicPr>
          <p:cNvPr id="5" name="Afbeelding 4">
            <a:extLst>
              <a:ext uri="{FF2B5EF4-FFF2-40B4-BE49-F238E27FC236}">
                <a16:creationId xmlns:a16="http://schemas.microsoft.com/office/drawing/2014/main" id="{9EE4FF2F-78B6-4DD8-8E84-E15F231D2B9C}"/>
              </a:ext>
            </a:extLst>
          </p:cNvPr>
          <p:cNvPicPr>
            <a:picLocks noChangeAspect="1"/>
          </p:cNvPicPr>
          <p:nvPr/>
        </p:nvPicPr>
        <p:blipFill>
          <a:blip r:embed="rId2"/>
          <a:stretch>
            <a:fillRect/>
          </a:stretch>
        </p:blipFill>
        <p:spPr>
          <a:xfrm>
            <a:off x="0" y="2067694"/>
            <a:ext cx="5468099" cy="3075806"/>
          </a:xfrm>
          <a:prstGeom prst="rect">
            <a:avLst/>
          </a:prstGeom>
        </p:spPr>
      </p:pic>
      <p:pic>
        <p:nvPicPr>
          <p:cNvPr id="4" name="Afbeelding 3">
            <a:extLst>
              <a:ext uri="{FF2B5EF4-FFF2-40B4-BE49-F238E27FC236}">
                <a16:creationId xmlns:a16="http://schemas.microsoft.com/office/drawing/2014/main" id="{C267FBB4-15C8-4A19-B2E8-F5B179429901}"/>
              </a:ext>
            </a:extLst>
          </p:cNvPr>
          <p:cNvPicPr>
            <a:picLocks noChangeAspect="1"/>
          </p:cNvPicPr>
          <p:nvPr/>
        </p:nvPicPr>
        <p:blipFill>
          <a:blip r:embed="rId3"/>
          <a:stretch>
            <a:fillRect/>
          </a:stretch>
        </p:blipFill>
        <p:spPr>
          <a:xfrm>
            <a:off x="4054766" y="881966"/>
            <a:ext cx="4912859" cy="3273960"/>
          </a:xfrm>
          <a:prstGeom prst="rect">
            <a:avLst/>
          </a:prstGeom>
        </p:spPr>
      </p:pic>
    </p:spTree>
    <p:extLst>
      <p:ext uri="{BB962C8B-B14F-4D97-AF65-F5344CB8AC3E}">
        <p14:creationId xmlns:p14="http://schemas.microsoft.com/office/powerpoint/2010/main" val="36472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9E7BC-7E2D-4A92-AE84-8638059FD2B7}"/>
              </a:ext>
            </a:extLst>
          </p:cNvPr>
          <p:cNvSpPr>
            <a:spLocks noGrp="1"/>
          </p:cNvSpPr>
          <p:nvPr>
            <p:ph type="title"/>
          </p:nvPr>
        </p:nvSpPr>
        <p:spPr/>
        <p:txBody>
          <a:bodyPr/>
          <a:lstStyle/>
          <a:p>
            <a:r>
              <a:rPr lang="nl-NL" dirty="0"/>
              <a:t>Meer Wooncomfort:</a:t>
            </a:r>
          </a:p>
        </p:txBody>
      </p:sp>
      <p:sp>
        <p:nvSpPr>
          <p:cNvPr id="3" name="Tijdelijke aanduiding voor inhoud 2">
            <a:extLst>
              <a:ext uri="{FF2B5EF4-FFF2-40B4-BE49-F238E27FC236}">
                <a16:creationId xmlns:a16="http://schemas.microsoft.com/office/drawing/2014/main" id="{1D617B20-8E1A-4D03-B20E-6BBA07E3F023}"/>
              </a:ext>
            </a:extLst>
          </p:cNvPr>
          <p:cNvSpPr>
            <a:spLocks noGrp="1"/>
          </p:cNvSpPr>
          <p:nvPr>
            <p:ph idx="1"/>
          </p:nvPr>
        </p:nvSpPr>
        <p:spPr/>
        <p:txBody>
          <a:bodyPr/>
          <a:lstStyle/>
          <a:p>
            <a:r>
              <a:rPr lang="nl-NL" dirty="0"/>
              <a:t>Zichtbare en tastbare verbeteringen</a:t>
            </a:r>
          </a:p>
          <a:p>
            <a:pPr lvl="1"/>
            <a:r>
              <a:rPr lang="nl-NL" dirty="0"/>
              <a:t>geen drempels, bredere deuren, nieuwe keuken, nieuw sanitair en nieuwe kozijnen</a:t>
            </a:r>
          </a:p>
          <a:p>
            <a:pPr lvl="1"/>
            <a:endParaRPr lang="nl-NL" dirty="0"/>
          </a:p>
          <a:p>
            <a:r>
              <a:rPr lang="nl-NL" dirty="0"/>
              <a:t>Gevoel van behaaglijkheid</a:t>
            </a:r>
          </a:p>
          <a:p>
            <a:pPr lvl="1"/>
            <a:r>
              <a:rPr lang="nl-NL" dirty="0"/>
              <a:t>minder tocht, minder luchtvochtigheid, minder geluidsoverlast en een gezonder klimaat</a:t>
            </a:r>
          </a:p>
        </p:txBody>
      </p:sp>
    </p:spTree>
    <p:extLst>
      <p:ext uri="{BB962C8B-B14F-4D97-AF65-F5344CB8AC3E}">
        <p14:creationId xmlns:p14="http://schemas.microsoft.com/office/powerpoint/2010/main" val="202894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3458B-5C9F-47AC-90CB-7F9D1278F7B4}"/>
              </a:ext>
            </a:extLst>
          </p:cNvPr>
          <p:cNvSpPr>
            <a:spLocks noGrp="1"/>
          </p:cNvSpPr>
          <p:nvPr>
            <p:ph type="title"/>
          </p:nvPr>
        </p:nvSpPr>
        <p:spPr/>
        <p:txBody>
          <a:bodyPr/>
          <a:lstStyle/>
          <a:p>
            <a:r>
              <a:rPr lang="nl-NL" dirty="0"/>
              <a:t>Comfort</a:t>
            </a:r>
          </a:p>
        </p:txBody>
      </p:sp>
      <p:sp>
        <p:nvSpPr>
          <p:cNvPr id="3" name="Tijdelijke aanduiding voor inhoud 2">
            <a:extLst>
              <a:ext uri="{FF2B5EF4-FFF2-40B4-BE49-F238E27FC236}">
                <a16:creationId xmlns:a16="http://schemas.microsoft.com/office/drawing/2014/main" id="{BCAA1710-55C6-4F5C-A1E8-79FE0904DA75}"/>
              </a:ext>
            </a:extLst>
          </p:cNvPr>
          <p:cNvSpPr>
            <a:spLocks noGrp="1"/>
          </p:cNvSpPr>
          <p:nvPr>
            <p:ph idx="1"/>
          </p:nvPr>
        </p:nvSpPr>
        <p:spPr/>
        <p:txBody>
          <a:bodyPr/>
          <a:lstStyle/>
          <a:p>
            <a:pPr marL="0" indent="0">
              <a:buNone/>
            </a:pPr>
            <a:r>
              <a:rPr lang="nl-NL" dirty="0"/>
              <a:t>Of een ruimte als comfortabel wordt ervaren, is afhankelijk van o.a.:</a:t>
            </a:r>
          </a:p>
          <a:p>
            <a:r>
              <a:rPr lang="nl-NL" dirty="0"/>
              <a:t>Luchttemperatuur;</a:t>
            </a:r>
          </a:p>
          <a:p>
            <a:r>
              <a:rPr lang="nl-NL" dirty="0"/>
              <a:t>Stralingstemperatuur;</a:t>
            </a:r>
          </a:p>
          <a:p>
            <a:r>
              <a:rPr lang="nl-NL" dirty="0"/>
              <a:t>Luchtvochtigheid;</a:t>
            </a:r>
          </a:p>
          <a:p>
            <a:r>
              <a:rPr lang="nl-NL" dirty="0"/>
              <a:t>Luchtvolume.</a:t>
            </a:r>
          </a:p>
          <a:p>
            <a:pPr marL="0" indent="0">
              <a:buNone/>
            </a:pPr>
            <a:endParaRPr lang="nl-NL" dirty="0"/>
          </a:p>
        </p:txBody>
      </p:sp>
    </p:spTree>
    <p:extLst>
      <p:ext uri="{BB962C8B-B14F-4D97-AF65-F5344CB8AC3E}">
        <p14:creationId xmlns:p14="http://schemas.microsoft.com/office/powerpoint/2010/main" val="17174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A32B4-30FE-43D2-BC9B-4EC228CB4EB9}"/>
              </a:ext>
            </a:extLst>
          </p:cNvPr>
          <p:cNvSpPr>
            <a:spLocks noGrp="1"/>
          </p:cNvSpPr>
          <p:nvPr>
            <p:ph type="title"/>
          </p:nvPr>
        </p:nvSpPr>
        <p:spPr/>
        <p:txBody>
          <a:bodyPr/>
          <a:lstStyle/>
          <a:p>
            <a:r>
              <a:rPr lang="nl-NL" dirty="0"/>
              <a:t>Stralingswarmte versus convectiewarmte</a:t>
            </a:r>
          </a:p>
        </p:txBody>
      </p:sp>
      <p:pic>
        <p:nvPicPr>
          <p:cNvPr id="4" name="Tijdelijke aanduiding voor inhoud 3">
            <a:extLst>
              <a:ext uri="{FF2B5EF4-FFF2-40B4-BE49-F238E27FC236}">
                <a16:creationId xmlns:a16="http://schemas.microsoft.com/office/drawing/2014/main" id="{3A0B93F2-D88C-4639-98A2-83AA7C894914}"/>
              </a:ext>
            </a:extLst>
          </p:cNvPr>
          <p:cNvPicPr>
            <a:picLocks noGrp="1" noChangeAspect="1"/>
          </p:cNvPicPr>
          <p:nvPr>
            <p:ph idx="1"/>
          </p:nvPr>
        </p:nvPicPr>
        <p:blipFill>
          <a:blip r:embed="rId2"/>
          <a:stretch>
            <a:fillRect/>
          </a:stretch>
        </p:blipFill>
        <p:spPr>
          <a:xfrm>
            <a:off x="3779912" y="915566"/>
            <a:ext cx="2857500" cy="2819400"/>
          </a:xfrm>
          <a:prstGeom prst="rect">
            <a:avLst/>
          </a:prstGeom>
        </p:spPr>
      </p:pic>
      <p:pic>
        <p:nvPicPr>
          <p:cNvPr id="5" name="Afbeelding 4">
            <a:extLst>
              <a:ext uri="{FF2B5EF4-FFF2-40B4-BE49-F238E27FC236}">
                <a16:creationId xmlns:a16="http://schemas.microsoft.com/office/drawing/2014/main" id="{BADEE717-79A1-401C-B762-724845B212DA}"/>
              </a:ext>
            </a:extLst>
          </p:cNvPr>
          <p:cNvPicPr>
            <a:picLocks noChangeAspect="1"/>
          </p:cNvPicPr>
          <p:nvPr/>
        </p:nvPicPr>
        <p:blipFill>
          <a:blip r:embed="rId3"/>
          <a:stretch>
            <a:fillRect/>
          </a:stretch>
        </p:blipFill>
        <p:spPr>
          <a:xfrm>
            <a:off x="1547664" y="898044"/>
            <a:ext cx="2076822" cy="2076822"/>
          </a:xfrm>
          <a:prstGeom prst="rect">
            <a:avLst/>
          </a:prstGeom>
        </p:spPr>
      </p:pic>
      <p:pic>
        <p:nvPicPr>
          <p:cNvPr id="6" name="Afbeelding 5">
            <a:extLst>
              <a:ext uri="{FF2B5EF4-FFF2-40B4-BE49-F238E27FC236}">
                <a16:creationId xmlns:a16="http://schemas.microsoft.com/office/drawing/2014/main" id="{64FD35D5-FC5B-4188-AF7C-8618B2502D3B}"/>
              </a:ext>
            </a:extLst>
          </p:cNvPr>
          <p:cNvPicPr>
            <a:picLocks noChangeAspect="1"/>
          </p:cNvPicPr>
          <p:nvPr/>
        </p:nvPicPr>
        <p:blipFill>
          <a:blip r:embed="rId4"/>
          <a:stretch>
            <a:fillRect/>
          </a:stretch>
        </p:blipFill>
        <p:spPr>
          <a:xfrm>
            <a:off x="7034522" y="1275606"/>
            <a:ext cx="1623366" cy="1201291"/>
          </a:xfrm>
          <a:prstGeom prst="rect">
            <a:avLst/>
          </a:prstGeom>
        </p:spPr>
      </p:pic>
    </p:spTree>
    <p:extLst>
      <p:ext uri="{BB962C8B-B14F-4D97-AF65-F5344CB8AC3E}">
        <p14:creationId xmlns:p14="http://schemas.microsoft.com/office/powerpoint/2010/main" val="20418759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C702F6-C200-4462-A920-B33705F7DC78}">
  <ds:schemaRefs>
    <ds:schemaRef ds:uri="http://purl.org/dc/dcmitype/"/>
    <ds:schemaRef ds:uri="47a28104-336f-447d-946e-e305ac2bcd47"/>
    <ds:schemaRef ds:uri="http://schemas.microsoft.com/office/2006/documentManagement/types"/>
    <ds:schemaRef ds:uri="http://schemas.microsoft.com/office/2006/metadata/properties"/>
    <ds:schemaRef ds:uri="http://www.w3.org/XML/1998/namespace"/>
    <ds:schemaRef ds:uri="34354c1b-6b8c-435b-ad50-990538c19557"/>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ECA5788-46BD-4EAF-9B07-10F7B8044447}">
  <ds:schemaRefs>
    <ds:schemaRef ds:uri="http://schemas.microsoft.com/sharepoint/v3/contenttype/forms"/>
  </ds:schemaRefs>
</ds:datastoreItem>
</file>

<file path=customXml/itemProps3.xml><?xml version="1.0" encoding="utf-8"?>
<ds:datastoreItem xmlns:ds="http://schemas.openxmlformats.org/officeDocument/2006/customXml" ds:itemID="{4756AEA7-6AB3-4B5C-BB59-F148DF931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Algemene powerpoint Sterk Merk 2014-2015</Template>
  <TotalTime>7173</TotalTime>
  <Words>854</Words>
  <Application>Microsoft Office PowerPoint</Application>
  <PresentationFormat>Diavoorstelling (16:9)</PresentationFormat>
  <Paragraphs>103</Paragraphs>
  <Slides>21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Kantoorthema</vt:lpstr>
      <vt:lpstr>PowerPoint-presentatie</vt:lpstr>
      <vt:lpstr>Periode Planning</vt:lpstr>
      <vt:lpstr>Nieuws</vt:lpstr>
      <vt:lpstr>Presentatie:</vt:lpstr>
      <vt:lpstr>Wooncomfort</vt:lpstr>
      <vt:lpstr>Wat is wooncomfort voor jou?</vt:lpstr>
      <vt:lpstr>Meer Wooncomfort:</vt:lpstr>
      <vt:lpstr>Comfort</vt:lpstr>
      <vt:lpstr>Stralingswarmte versus convectiewarmte</vt:lpstr>
      <vt:lpstr>Stralingswarmte en convectiewarmte</vt:lpstr>
      <vt:lpstr>Luchtvochtigheid</vt:lpstr>
      <vt:lpstr>Luchtvochtigheid versus temperatuur</vt:lpstr>
      <vt:lpstr>Bouwmaterialen in relatie tot wooncomfort</vt:lpstr>
      <vt:lpstr>Luchtvolume</vt:lpstr>
      <vt:lpstr>Ventilatie versus tocht</vt:lpstr>
      <vt:lpstr>Binnenlucht-kwaliteit</vt:lpstr>
      <vt:lpstr>Binnenlucht-kwaliteit</vt:lpstr>
      <vt:lpstr>Artikel </vt:lpstr>
      <vt:lpstr>Verbreding van het onderwerp wonen</vt:lpstr>
      <vt:lpstr>Opdracht: Ruimte voor wonen</vt:lpstr>
      <vt:lpstr>Nu is niet veel anders dan de transitie van toen…</vt:lpstr>
    </vt:vector>
  </TitlesOfParts>
  <Manager/>
  <Company>Helicon Opleidingen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Miriam Oostdijk</dc:creator>
  <cp:keywords/>
  <dc:description/>
  <cp:lastModifiedBy>Stijn Weijermars</cp:lastModifiedBy>
  <cp:revision>16</cp:revision>
  <dcterms:created xsi:type="dcterms:W3CDTF">2018-03-13T08:16:16Z</dcterms:created>
  <dcterms:modified xsi:type="dcterms:W3CDTF">2020-03-12T20:12:29Z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